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57" r:id="rId5"/>
    <p:sldId id="880" r:id="rId6"/>
    <p:sldId id="881" r:id="rId7"/>
    <p:sldId id="882" r:id="rId8"/>
    <p:sldId id="883" r:id="rId9"/>
    <p:sldId id="885" r:id="rId10"/>
    <p:sldId id="886" r:id="rId11"/>
    <p:sldId id="887" r:id="rId12"/>
    <p:sldId id="888" r:id="rId13"/>
    <p:sldId id="889" r:id="rId14"/>
    <p:sldId id="890" r:id="rId15"/>
    <p:sldId id="891" r:id="rId16"/>
    <p:sldId id="892" r:id="rId17"/>
    <p:sldId id="939" r:id="rId18"/>
    <p:sldId id="932" r:id="rId19"/>
    <p:sldId id="937" r:id="rId20"/>
    <p:sldId id="755" r:id="rId21"/>
    <p:sldId id="855" r:id="rId22"/>
    <p:sldId id="648" r:id="rId23"/>
    <p:sldId id="649" r:id="rId24"/>
    <p:sldId id="650" r:id="rId25"/>
    <p:sldId id="663" r:id="rId26"/>
    <p:sldId id="900" r:id="rId27"/>
    <p:sldId id="901" r:id="rId28"/>
    <p:sldId id="792" r:id="rId29"/>
    <p:sldId id="840" r:id="rId30"/>
    <p:sldId id="851" r:id="rId31"/>
    <p:sldId id="803" r:id="rId32"/>
    <p:sldId id="934" r:id="rId33"/>
    <p:sldId id="917" r:id="rId34"/>
    <p:sldId id="928" r:id="rId35"/>
    <p:sldId id="941" r:id="rId36"/>
    <p:sldId id="426" r:id="rId37"/>
    <p:sldId id="925" r:id="rId38"/>
    <p:sldId id="926" r:id="rId39"/>
    <p:sldId id="270" r:id="rId40"/>
    <p:sldId id="535" r:id="rId41"/>
    <p:sldId id="474" r:id="rId42"/>
    <p:sldId id="744" r:id="rId43"/>
  </p:sldIdLst>
  <p:sldSz cx="9144000" cy="5143500" type="screen16x9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tivation" id="{49DD7628-7243-4046-A842-2E87BD040AFF}">
          <p14:sldIdLst>
            <p14:sldId id="257"/>
            <p14:sldId id="880"/>
            <p14:sldId id="881"/>
            <p14:sldId id="882"/>
            <p14:sldId id="883"/>
            <p14:sldId id="885"/>
            <p14:sldId id="886"/>
          </p14:sldIdLst>
        </p14:section>
        <p14:section name="1 Graphical principles" id="{7C01C361-DE58-404C-80C2-EBDCD21FB5F2}">
          <p14:sldIdLst>
            <p14:sldId id="887"/>
            <p14:sldId id="888"/>
            <p14:sldId id="889"/>
            <p14:sldId id="890"/>
            <p14:sldId id="891"/>
            <p14:sldId id="892"/>
          </p14:sldIdLst>
        </p14:section>
        <p14:section name="1.b EVC and tutorial and workshops" id="{41CCD747-18EC-4997-A9B5-19A139706107}">
          <p14:sldIdLst>
            <p14:sldId id="939"/>
            <p14:sldId id="932"/>
            <p14:sldId id="937"/>
            <p14:sldId id="755"/>
            <p14:sldId id="855"/>
            <p14:sldId id="648"/>
            <p14:sldId id="649"/>
            <p14:sldId id="650"/>
            <p14:sldId id="663"/>
            <p14:sldId id="900"/>
            <p14:sldId id="901"/>
            <p14:sldId id="792"/>
            <p14:sldId id="840"/>
            <p14:sldId id="851"/>
            <p14:sldId id="803"/>
          </p14:sldIdLst>
        </p14:section>
        <p14:section name="Analysis results data sets" id="{825C35C1-599E-4104-94F4-84767AD12066}">
          <p14:sldIdLst>
            <p14:sldId id="934"/>
            <p14:sldId id="917"/>
            <p14:sldId id="928"/>
          </p14:sldIdLst>
        </p14:section>
        <p14:section name="Its a continual process" id="{AB83154F-CCDE-4B46-A76A-2908D4FE474F}">
          <p14:sldIdLst>
            <p14:sldId id="941"/>
            <p14:sldId id="426"/>
            <p14:sldId id="925"/>
            <p14:sldId id="926"/>
          </p14:sldIdLst>
        </p14:section>
        <p14:section name="Recap and resources" id="{06C08035-44E3-4923-8F07-88AD586827F4}">
          <p14:sldIdLst>
            <p14:sldId id="270"/>
            <p14:sldId id="535"/>
            <p14:sldId id="474"/>
            <p14:sldId id="7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4">
          <p15:clr>
            <a:srgbClr val="A4A3A4"/>
          </p15:clr>
        </p15:guide>
        <p15:guide id="2" orient="horz" pos="2835" userDrawn="1">
          <p15:clr>
            <a:srgbClr val="A4A3A4"/>
          </p15:clr>
        </p15:guide>
        <p15:guide id="3" orient="horz" pos="864">
          <p15:clr>
            <a:srgbClr val="A4A3A4"/>
          </p15:clr>
        </p15:guide>
        <p15:guide id="4" pos="5472">
          <p15:clr>
            <a:srgbClr val="A4A3A4"/>
          </p15:clr>
        </p15:guide>
        <p15:guide id="5" pos="2937">
          <p15:clr>
            <a:srgbClr val="A4A3A4"/>
          </p15:clr>
        </p15:guide>
        <p15:guide id="6" pos="288">
          <p15:clr>
            <a:srgbClr val="A4A3A4"/>
          </p15:clr>
        </p15:guide>
        <p15:guide id="7" pos="2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remer, Malika" initials="CM" lastIdx="20" clrIdx="6">
    <p:extLst>
      <p:ext uri="{19B8F6BF-5375-455C-9EA6-DF929625EA0E}">
        <p15:presenceInfo xmlns:p15="http://schemas.microsoft.com/office/powerpoint/2012/main" userId="S::CREMEMA2@novartis.net::62ba1b5e-c70d-4bb0-9087-247fabd294d8" providerId="AD"/>
      </p:ext>
    </p:extLst>
  </p:cmAuthor>
  <p:cmAuthor id="1" name="Magnusson, Baldur" initials="MB" lastIdx="9" clrIdx="0">
    <p:extLst>
      <p:ext uri="{19B8F6BF-5375-455C-9EA6-DF929625EA0E}">
        <p15:presenceInfo xmlns:p15="http://schemas.microsoft.com/office/powerpoint/2012/main" userId="S::magnuba2@novartis.net::80c7473c-1c39-43b5-a4c7-c88531771750" providerId="AD"/>
      </p:ext>
    </p:extLst>
  </p:cmAuthor>
  <p:cmAuthor id="2" name="Margolskee, Alison" initials="MA" lastIdx="4" clrIdx="1">
    <p:extLst>
      <p:ext uri="{19B8F6BF-5375-455C-9EA6-DF929625EA0E}">
        <p15:presenceInfo xmlns:p15="http://schemas.microsoft.com/office/powerpoint/2012/main" userId="S::margoal1@novartis.net::6294cd78-c151-4a0f-aa2a-565e1fb33b90" providerId="AD"/>
      </p:ext>
    </p:extLst>
  </p:cmAuthor>
  <p:cmAuthor id="3" name="Baillie, Mark" initials="BM" lastIdx="59" clrIdx="2">
    <p:extLst>
      <p:ext uri="{19B8F6BF-5375-455C-9EA6-DF929625EA0E}">
        <p15:presenceInfo xmlns:p15="http://schemas.microsoft.com/office/powerpoint/2012/main" userId="S::baillma3@novartis.net::f10d0aab-65e6-4416-a882-cb519428c66e" providerId="AD"/>
      </p:ext>
    </p:extLst>
  </p:cmAuthor>
  <p:cmAuthor id="4" name="Baillie, Mark" initials="BM [2]" lastIdx="18" clrIdx="3">
    <p:extLst>
      <p:ext uri="{19B8F6BF-5375-455C-9EA6-DF929625EA0E}">
        <p15:presenceInfo xmlns:p15="http://schemas.microsoft.com/office/powerpoint/2012/main" userId="S-1-5-21-329068152-854245398-839522115-1298326" providerId="AD"/>
      </p:ext>
    </p:extLst>
  </p:cmAuthor>
  <p:cmAuthor id="5" name="Margolskee, Alison" initials="MA [2]" lastIdx="2" clrIdx="4">
    <p:extLst>
      <p:ext uri="{19B8F6BF-5375-455C-9EA6-DF929625EA0E}">
        <p15:presenceInfo xmlns:p15="http://schemas.microsoft.com/office/powerpoint/2012/main" userId="S-1-5-21-1202660629-813497703-682003330-804704" providerId="AD"/>
      </p:ext>
    </p:extLst>
  </p:cmAuthor>
  <p:cmAuthor id="6" name="Vandemeulebroecke, Marc" initials="VM" lastIdx="4" clrIdx="5">
    <p:extLst>
      <p:ext uri="{19B8F6BF-5375-455C-9EA6-DF929625EA0E}">
        <p15:presenceInfo xmlns:p15="http://schemas.microsoft.com/office/powerpoint/2012/main" userId="S::vandemag@novartis.net::13894ddc-a713-480f-8d5d-1f10486234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93C4"/>
    <a:srgbClr val="D9D9D9"/>
    <a:srgbClr val="7F7F7F"/>
    <a:srgbClr val="404040"/>
    <a:srgbClr val="FF0000"/>
    <a:srgbClr val="9ABFDC"/>
    <a:srgbClr val="5291DD"/>
    <a:srgbClr val="023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7B795E-EB4D-E544-BE14-D47CCAFD06C1}" v="6" dt="2024-04-16T09:47:14.998"/>
  </p1510:revLst>
</p1510:revInfo>
</file>

<file path=ppt/tableStyles.xml><?xml version="1.0" encoding="utf-8"?>
<a:tblStyleLst xmlns:a="http://schemas.openxmlformats.org/drawingml/2006/main" def="{1C5780E6-A8F4-46B0-B82D-9E7F56C639EF}">
  <a:tblStyle styleId="{1C5780E6-A8F4-46B0-B82D-9E7F56C639EF}" styleName="Novartis Table">
    <a:wholeTbl>
      <a:tcTxStyle>
        <a:fontRef idx="minor"/>
        <a:srgbClr val="000000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646464"/>
              </a:solidFill>
            </a:ln>
          </a:top>
          <a:bottom>
            <a:ln w="6350">
              <a:solidFill>
                <a:srgbClr val="646464"/>
              </a:solidFill>
            </a:ln>
          </a:bottom>
          <a:insideH>
            <a:ln w="6350">
              <a:solidFill>
                <a:srgbClr val="64646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  <a:fill>
          <a:noFill/>
        </a:fill>
      </a:tcStyle>
    </a:band2H>
    <a:band1V>
      <a:tcStyle>
        <a:tcBdr/>
        <a:fill>
          <a:noFill/>
        </a:fill>
      </a:tcStyle>
    </a:band1V>
    <a:band2V>
      <a:tcStyle>
        <a:tcBdr/>
        <a:fill>
          <a:noFill/>
        </a:fill>
      </a:tcStyle>
    </a:band2V>
    <a:lastCol>
      <a:tcTxStyle b="on">
        <a:fontRef idx="minor"/>
        <a:srgbClr val="000000"/>
      </a:tcTxStyle>
      <a:tcStyle>
        <a:tcBdr/>
      </a:tcStyle>
    </a:lastCol>
    <a:firstCol>
      <a:tcTxStyle b="on">
        <a:fontRef idx="minor"/>
        <a:srgbClr val="000000"/>
      </a:tcTxStyle>
      <a:tcStyle>
        <a:tcBdr/>
      </a:tcStyle>
    </a:firstCol>
    <a:lastRow>
      <a:tcTxStyle b="on">
        <a:fontRef idx="minor"/>
        <a:srgbClr val="000000"/>
      </a:tcTxStyle>
      <a:tcStyle>
        <a:tcBdr>
          <a:top>
            <a:ln w="19050">
              <a:solidFill>
                <a:srgbClr val="000000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 b="on">
        <a:fontRef idx="minor"/>
        <a:srgbClr val="0460A9"/>
      </a:tcTxStyle>
      <a:tcStyle>
        <a:tcBdr>
          <a:top>
            <a:ln>
              <a:noFill/>
            </a:ln>
          </a:top>
          <a:bottom>
            <a:ln w="19050">
              <a:solidFill>
                <a:srgbClr val="0460A9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89524" autoAdjust="0"/>
  </p:normalViewPr>
  <p:slideViewPr>
    <p:cSldViewPr snapToGrid="0">
      <p:cViewPr varScale="1">
        <p:scale>
          <a:sx n="152" d="100"/>
          <a:sy n="152" d="100"/>
        </p:scale>
        <p:origin x="1024" y="184"/>
      </p:cViewPr>
      <p:guideLst>
        <p:guide orient="horz" pos="214"/>
        <p:guide orient="horz" pos="2835"/>
        <p:guide orient="horz" pos="864"/>
        <p:guide pos="5472"/>
        <p:guide pos="2937"/>
        <p:guide pos="288"/>
        <p:guide pos="282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20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illie, Mark" userId="f10d0aab-65e6-4416-a882-cb519428c66e" providerId="ADAL" clId="{970B737A-D608-4B58-AB5D-BA7932BF28B8}"/>
    <pc:docChg chg="modSld sldOrd">
      <pc:chgData name="Baillie, Mark" userId="f10d0aab-65e6-4416-a882-cb519428c66e" providerId="ADAL" clId="{970B737A-D608-4B58-AB5D-BA7932BF28B8}" dt="2023-04-18T20:09:55.553" v="2"/>
      <pc:docMkLst>
        <pc:docMk/>
      </pc:docMkLst>
      <pc:sldChg chg="ord">
        <pc:chgData name="Baillie, Mark" userId="f10d0aab-65e6-4416-a882-cb519428c66e" providerId="ADAL" clId="{970B737A-D608-4B58-AB5D-BA7932BF28B8}" dt="2023-04-18T20:09:55.553" v="2"/>
        <pc:sldMkLst>
          <pc:docMk/>
          <pc:sldMk cId="553521772" sldId="474"/>
        </pc:sldMkLst>
      </pc:sldChg>
      <pc:sldChg chg="mod modShow">
        <pc:chgData name="Baillie, Mark" userId="f10d0aab-65e6-4416-a882-cb519428c66e" providerId="ADAL" clId="{970B737A-D608-4B58-AB5D-BA7932BF28B8}" dt="2023-04-18T20:09:45.780" v="0" actId="729"/>
        <pc:sldMkLst>
          <pc:docMk/>
          <pc:sldMk cId="3724943765" sldId="820"/>
        </pc:sldMkLst>
      </pc:sldChg>
    </pc:docChg>
  </pc:docChgLst>
  <pc:docChgLst>
    <pc:chgData name="Baillie, Mark" userId="f10d0aab-65e6-4416-a882-cb519428c66e" providerId="ADAL" clId="{2FAEAA39-F41B-424C-BF73-00B66678987A}"/>
    <pc:docChg chg="addSld delSld modSld delSection modSection">
      <pc:chgData name="Baillie, Mark" userId="f10d0aab-65e6-4416-a882-cb519428c66e" providerId="ADAL" clId="{2FAEAA39-F41B-424C-BF73-00B66678987A}" dt="2023-04-18T20:04:51.883" v="4" actId="47"/>
      <pc:docMkLst>
        <pc:docMk/>
      </pc:docMkLst>
      <pc:sldChg chg="del">
        <pc:chgData name="Baillie, Mark" userId="f10d0aab-65e6-4416-a882-cb519428c66e" providerId="ADAL" clId="{2FAEAA39-F41B-424C-BF73-00B66678987A}" dt="2023-04-18T20:04:06.180" v="2" actId="47"/>
        <pc:sldMkLst>
          <pc:docMk/>
          <pc:sldMk cId="234394085" sldId="263"/>
        </pc:sldMkLst>
      </pc:sldChg>
      <pc:sldChg chg="del">
        <pc:chgData name="Baillie, Mark" userId="f10d0aab-65e6-4416-a882-cb519428c66e" providerId="ADAL" clId="{2FAEAA39-F41B-424C-BF73-00B66678987A}" dt="2023-04-18T20:04:06.180" v="2" actId="47"/>
        <pc:sldMkLst>
          <pc:docMk/>
          <pc:sldMk cId="1460734085" sldId="296"/>
        </pc:sldMkLst>
      </pc:sldChg>
      <pc:sldChg chg="del">
        <pc:chgData name="Baillie, Mark" userId="f10d0aab-65e6-4416-a882-cb519428c66e" providerId="ADAL" clId="{2FAEAA39-F41B-424C-BF73-00B66678987A}" dt="2023-04-18T20:04:06.180" v="2" actId="47"/>
        <pc:sldMkLst>
          <pc:docMk/>
          <pc:sldMk cId="1361222601" sldId="893"/>
        </pc:sldMkLst>
      </pc:sldChg>
      <pc:sldChg chg="del">
        <pc:chgData name="Baillie, Mark" userId="f10d0aab-65e6-4416-a882-cb519428c66e" providerId="ADAL" clId="{2FAEAA39-F41B-424C-BF73-00B66678987A}" dt="2023-04-18T20:04:06.180" v="2" actId="47"/>
        <pc:sldMkLst>
          <pc:docMk/>
          <pc:sldMk cId="1870095585" sldId="896"/>
        </pc:sldMkLst>
      </pc:sldChg>
      <pc:sldChg chg="del">
        <pc:chgData name="Baillie, Mark" userId="f10d0aab-65e6-4416-a882-cb519428c66e" providerId="ADAL" clId="{2FAEAA39-F41B-424C-BF73-00B66678987A}" dt="2023-04-18T20:04:06.180" v="2" actId="47"/>
        <pc:sldMkLst>
          <pc:docMk/>
          <pc:sldMk cId="775057455" sldId="897"/>
        </pc:sldMkLst>
      </pc:sldChg>
      <pc:sldChg chg="del">
        <pc:chgData name="Baillie, Mark" userId="f10d0aab-65e6-4416-a882-cb519428c66e" providerId="ADAL" clId="{2FAEAA39-F41B-424C-BF73-00B66678987A}" dt="2023-04-18T20:04:06.180" v="2" actId="47"/>
        <pc:sldMkLst>
          <pc:docMk/>
          <pc:sldMk cId="4155813198" sldId="930"/>
        </pc:sldMkLst>
      </pc:sldChg>
      <pc:sldChg chg="del">
        <pc:chgData name="Baillie, Mark" userId="f10d0aab-65e6-4416-a882-cb519428c66e" providerId="ADAL" clId="{2FAEAA39-F41B-424C-BF73-00B66678987A}" dt="2023-04-18T20:04:51.883" v="4" actId="47"/>
        <pc:sldMkLst>
          <pc:docMk/>
          <pc:sldMk cId="168964188" sldId="935"/>
        </pc:sldMkLst>
      </pc:sldChg>
      <pc:sldChg chg="add">
        <pc:chgData name="Baillie, Mark" userId="f10d0aab-65e6-4416-a882-cb519428c66e" providerId="ADAL" clId="{2FAEAA39-F41B-424C-BF73-00B66678987A}" dt="2023-04-18T20:03:43.467" v="0"/>
        <pc:sldMkLst>
          <pc:docMk/>
          <pc:sldMk cId="2842972235" sldId="942"/>
        </pc:sldMkLst>
      </pc:sldChg>
      <pc:sldChg chg="add">
        <pc:chgData name="Baillie, Mark" userId="f10d0aab-65e6-4416-a882-cb519428c66e" providerId="ADAL" clId="{2FAEAA39-F41B-424C-BF73-00B66678987A}" dt="2023-04-18T20:03:43.467" v="0"/>
        <pc:sldMkLst>
          <pc:docMk/>
          <pc:sldMk cId="2115236329" sldId="943"/>
        </pc:sldMkLst>
      </pc:sldChg>
      <pc:sldChg chg="add">
        <pc:chgData name="Baillie, Mark" userId="f10d0aab-65e6-4416-a882-cb519428c66e" providerId="ADAL" clId="{2FAEAA39-F41B-424C-BF73-00B66678987A}" dt="2023-04-18T20:03:55.038" v="1"/>
        <pc:sldMkLst>
          <pc:docMk/>
          <pc:sldMk cId="2951128544" sldId="944"/>
        </pc:sldMkLst>
      </pc:sldChg>
    </pc:docChg>
  </pc:docChgLst>
  <pc:docChgLst>
    <pc:chgData name="Baillie, Mark" userId="f10d0aab-65e6-4416-a882-cb519428c66e" providerId="ADAL" clId="{35B706F6-9BC2-4966-BA4D-072DADA353A3}"/>
    <pc:docChg chg="undo custSel addSld delSld modSld sldOrd modSection">
      <pc:chgData name="Baillie, Mark" userId="f10d0aab-65e6-4416-a882-cb519428c66e" providerId="ADAL" clId="{35B706F6-9BC2-4966-BA4D-072DADA353A3}" dt="2023-04-18T19:34:43.751" v="439"/>
      <pc:docMkLst>
        <pc:docMk/>
      </pc:docMkLst>
      <pc:sldChg chg="addSp modSp mod modNotesTx">
        <pc:chgData name="Baillie, Mark" userId="f10d0aab-65e6-4416-a882-cb519428c66e" providerId="ADAL" clId="{35B706F6-9BC2-4966-BA4D-072DADA353A3}" dt="2023-04-18T13:10:48.913" v="434" actId="313"/>
        <pc:sldMkLst>
          <pc:docMk/>
          <pc:sldMk cId="3646648235" sldId="257"/>
        </pc:sldMkLst>
        <pc:spChg chg="mod">
          <ac:chgData name="Baillie, Mark" userId="f10d0aab-65e6-4416-a882-cb519428c66e" providerId="ADAL" clId="{35B706F6-9BC2-4966-BA4D-072DADA353A3}" dt="2023-04-18T13:10:48.913" v="434" actId="313"/>
          <ac:spMkLst>
            <pc:docMk/>
            <pc:sldMk cId="3646648235" sldId="257"/>
            <ac:spMk id="6" creationId="{00000000-0000-0000-0000-000000000000}"/>
          </ac:spMkLst>
        </pc:spChg>
        <pc:spChg chg="mod">
          <ac:chgData name="Baillie, Mark" userId="f10d0aab-65e6-4416-a882-cb519428c66e" providerId="ADAL" clId="{35B706F6-9BC2-4966-BA4D-072DADA353A3}" dt="2023-04-18T12:00:53.093" v="218" actId="20577"/>
          <ac:spMkLst>
            <pc:docMk/>
            <pc:sldMk cId="3646648235" sldId="257"/>
            <ac:spMk id="7" creationId="{00000000-0000-0000-0000-000000000000}"/>
          </ac:spMkLst>
        </pc:spChg>
        <pc:picChg chg="add mod">
          <ac:chgData name="Baillie, Mark" userId="f10d0aab-65e6-4416-a882-cb519428c66e" providerId="ADAL" clId="{35B706F6-9BC2-4966-BA4D-072DADA353A3}" dt="2023-04-18T10:59:18.772" v="192" actId="1076"/>
          <ac:picMkLst>
            <pc:docMk/>
            <pc:sldMk cId="3646648235" sldId="257"/>
            <ac:picMk id="2" creationId="{440CAE48-0F4F-703B-E3B2-12183405298C}"/>
          </ac:picMkLst>
        </pc:picChg>
        <pc:picChg chg="add mod">
          <ac:chgData name="Baillie, Mark" userId="f10d0aab-65e6-4416-a882-cb519428c66e" providerId="ADAL" clId="{35B706F6-9BC2-4966-BA4D-072DADA353A3}" dt="2023-04-18T11:00:44.072" v="196" actId="14100"/>
          <ac:picMkLst>
            <pc:docMk/>
            <pc:sldMk cId="3646648235" sldId="257"/>
            <ac:picMk id="3" creationId="{A341B5F9-4CFD-8BCF-826E-01FDA32BA6D0}"/>
          </ac:picMkLst>
        </pc:picChg>
      </pc:sldChg>
      <pc:sldChg chg="ord modNotesTx">
        <pc:chgData name="Baillie, Mark" userId="f10d0aab-65e6-4416-a882-cb519428c66e" providerId="ADAL" clId="{35B706F6-9BC2-4966-BA4D-072DADA353A3}" dt="2023-04-18T13:00:29.935" v="387" actId="20577"/>
        <pc:sldMkLst>
          <pc:docMk/>
          <pc:sldMk cId="234394085" sldId="263"/>
        </pc:sldMkLst>
      </pc:sldChg>
      <pc:sldChg chg="modSp mod">
        <pc:chgData name="Baillie, Mark" userId="f10d0aab-65e6-4416-a882-cb519428c66e" providerId="ADAL" clId="{35B706F6-9BC2-4966-BA4D-072DADA353A3}" dt="2023-04-18T13:08:05.172" v="427" actId="20577"/>
        <pc:sldMkLst>
          <pc:docMk/>
          <pc:sldMk cId="3083362548" sldId="270"/>
        </pc:sldMkLst>
        <pc:spChg chg="mod">
          <ac:chgData name="Baillie, Mark" userId="f10d0aab-65e6-4416-a882-cb519428c66e" providerId="ADAL" clId="{35B706F6-9BC2-4966-BA4D-072DADA353A3}" dt="2023-04-18T13:08:05.172" v="427" actId="20577"/>
          <ac:spMkLst>
            <pc:docMk/>
            <pc:sldMk cId="3083362548" sldId="270"/>
            <ac:spMk id="2" creationId="{00000000-0000-0000-0000-000000000000}"/>
          </ac:spMkLst>
        </pc:spChg>
      </pc:sldChg>
      <pc:sldChg chg="ord modAnim modNotesTx">
        <pc:chgData name="Baillie, Mark" userId="f10d0aab-65e6-4416-a882-cb519428c66e" providerId="ADAL" clId="{35B706F6-9BC2-4966-BA4D-072DADA353A3}" dt="2023-04-18T13:06:25.361" v="401"/>
        <pc:sldMkLst>
          <pc:docMk/>
          <pc:sldMk cId="1460734085" sldId="296"/>
        </pc:sldMkLst>
      </pc:sldChg>
      <pc:sldChg chg="del">
        <pc:chgData name="Baillie, Mark" userId="f10d0aab-65e6-4416-a882-cb519428c66e" providerId="ADAL" clId="{35B706F6-9BC2-4966-BA4D-072DADA353A3}" dt="2023-04-18T10:54:29.462" v="185" actId="47"/>
        <pc:sldMkLst>
          <pc:docMk/>
          <pc:sldMk cId="570794799" sldId="306"/>
        </pc:sldMkLst>
      </pc:sldChg>
      <pc:sldChg chg="del">
        <pc:chgData name="Baillie, Mark" userId="f10d0aab-65e6-4416-a882-cb519428c66e" providerId="ADAL" clId="{35B706F6-9BC2-4966-BA4D-072DADA353A3}" dt="2023-04-18T10:54:19.579" v="184" actId="47"/>
        <pc:sldMkLst>
          <pc:docMk/>
          <pc:sldMk cId="3104016261" sldId="319"/>
        </pc:sldMkLst>
      </pc:sldChg>
      <pc:sldChg chg="modNotesTx">
        <pc:chgData name="Baillie, Mark" userId="f10d0aab-65e6-4416-a882-cb519428c66e" providerId="ADAL" clId="{35B706F6-9BC2-4966-BA4D-072DADA353A3}" dt="2023-04-18T10:55:05.543" v="186" actId="6549"/>
        <pc:sldMkLst>
          <pc:docMk/>
          <pc:sldMk cId="553521772" sldId="474"/>
        </pc:sldMkLst>
      </pc:sldChg>
      <pc:sldChg chg="addSp delSp modSp add mod modNotesTx">
        <pc:chgData name="Baillie, Mark" userId="f10d0aab-65e6-4416-a882-cb519428c66e" providerId="ADAL" clId="{35B706F6-9BC2-4966-BA4D-072DADA353A3}" dt="2023-04-18T10:54:15.108" v="183" actId="255"/>
        <pc:sldMkLst>
          <pc:docMk/>
          <pc:sldMk cId="4010726531" sldId="535"/>
        </pc:sldMkLst>
        <pc:spChg chg="mod">
          <ac:chgData name="Baillie, Mark" userId="f10d0aab-65e6-4416-a882-cb519428c66e" providerId="ADAL" clId="{35B706F6-9BC2-4966-BA4D-072DADA353A3}" dt="2023-04-18T10:53:42.884" v="178" actId="255"/>
          <ac:spMkLst>
            <pc:docMk/>
            <pc:sldMk cId="4010726531" sldId="535"/>
            <ac:spMk id="3" creationId="{00000000-0000-0000-0000-000000000000}"/>
          </ac:spMkLst>
        </pc:spChg>
        <pc:spChg chg="add del mod">
          <ac:chgData name="Baillie, Mark" userId="f10d0aab-65e6-4416-a882-cb519428c66e" providerId="ADAL" clId="{35B706F6-9BC2-4966-BA4D-072DADA353A3}" dt="2023-04-18T10:50:51.793" v="142" actId="478"/>
          <ac:spMkLst>
            <pc:docMk/>
            <pc:sldMk cId="4010726531" sldId="535"/>
            <ac:spMk id="4" creationId="{9B5345BE-73EB-24AC-2C67-BC5BAA4EC773}"/>
          </ac:spMkLst>
        </pc:spChg>
        <pc:spChg chg="mod">
          <ac:chgData name="Baillie, Mark" userId="f10d0aab-65e6-4416-a882-cb519428c66e" providerId="ADAL" clId="{35B706F6-9BC2-4966-BA4D-072DADA353A3}" dt="2023-04-18T10:52:42.061" v="169" actId="27636"/>
          <ac:spMkLst>
            <pc:docMk/>
            <pc:sldMk cId="4010726531" sldId="535"/>
            <ac:spMk id="6" creationId="{00000000-0000-0000-0000-000000000000}"/>
          </ac:spMkLst>
        </pc:spChg>
        <pc:spChg chg="add mod">
          <ac:chgData name="Baillie, Mark" userId="f10d0aab-65e6-4416-a882-cb519428c66e" providerId="ADAL" clId="{35B706F6-9BC2-4966-BA4D-072DADA353A3}" dt="2023-04-18T10:54:15.108" v="183" actId="255"/>
          <ac:spMkLst>
            <pc:docMk/>
            <pc:sldMk cId="4010726531" sldId="535"/>
            <ac:spMk id="8" creationId="{08C5431C-6F28-7BA8-537B-78BCC27203E9}"/>
          </ac:spMkLst>
        </pc:spChg>
      </pc:sldChg>
      <pc:sldChg chg="modAnim">
        <pc:chgData name="Baillie, Mark" userId="f10d0aab-65e6-4416-a882-cb519428c66e" providerId="ADAL" clId="{35B706F6-9BC2-4966-BA4D-072DADA353A3}" dt="2023-04-18T13:02:58.089" v="396"/>
        <pc:sldMkLst>
          <pc:docMk/>
          <pc:sldMk cId="4226779952" sldId="581"/>
        </pc:sldMkLst>
      </pc:sldChg>
      <pc:sldChg chg="modSp mod">
        <pc:chgData name="Baillie, Mark" userId="f10d0aab-65e6-4416-a882-cb519428c66e" providerId="ADAL" clId="{35B706F6-9BC2-4966-BA4D-072DADA353A3}" dt="2023-04-18T10:45:14.113" v="50" actId="1076"/>
        <pc:sldMkLst>
          <pc:docMk/>
          <pc:sldMk cId="2233899032" sldId="635"/>
        </pc:sldMkLst>
        <pc:spChg chg="mod">
          <ac:chgData name="Baillie, Mark" userId="f10d0aab-65e6-4416-a882-cb519428c66e" providerId="ADAL" clId="{35B706F6-9BC2-4966-BA4D-072DADA353A3}" dt="2023-04-18T10:45:14.113" v="50" actId="1076"/>
          <ac:spMkLst>
            <pc:docMk/>
            <pc:sldMk cId="2233899032" sldId="635"/>
            <ac:spMk id="26" creationId="{BDB0CFDA-EE9A-45DA-9E96-FB3F5D60E642}"/>
          </ac:spMkLst>
        </pc:spChg>
        <pc:cxnChg chg="mod">
          <ac:chgData name="Baillie, Mark" userId="f10d0aab-65e6-4416-a882-cb519428c66e" providerId="ADAL" clId="{35B706F6-9BC2-4966-BA4D-072DADA353A3}" dt="2023-04-18T10:45:14.113" v="50" actId="1076"/>
          <ac:cxnSpMkLst>
            <pc:docMk/>
            <pc:sldMk cId="2233899032" sldId="635"/>
            <ac:cxnSpMk id="28" creationId="{60632825-F9C9-4261-B749-C62CD79B1A92}"/>
          </ac:cxnSpMkLst>
        </pc:cxnChg>
      </pc:sldChg>
      <pc:sldChg chg="del">
        <pc:chgData name="Baillie, Mark" userId="f10d0aab-65e6-4416-a882-cb519428c66e" providerId="ADAL" clId="{35B706F6-9BC2-4966-BA4D-072DADA353A3}" dt="2023-04-18T10:49:17.638" v="138" actId="47"/>
        <pc:sldMkLst>
          <pc:docMk/>
          <pc:sldMk cId="4171335963" sldId="737"/>
        </pc:sldMkLst>
      </pc:sldChg>
      <pc:sldChg chg="addSp delSp modSp mod ord modNotesTx">
        <pc:chgData name="Baillie, Mark" userId="f10d0aab-65e6-4416-a882-cb519428c66e" providerId="ADAL" clId="{35B706F6-9BC2-4966-BA4D-072DADA353A3}" dt="2023-04-18T13:00:19.445" v="386" actId="20577"/>
        <pc:sldMkLst>
          <pc:docMk/>
          <pc:sldMk cId="1361222601" sldId="893"/>
        </pc:sldMkLst>
        <pc:spChg chg="add del mod">
          <ac:chgData name="Baillie, Mark" userId="f10d0aab-65e6-4416-a882-cb519428c66e" providerId="ADAL" clId="{35B706F6-9BC2-4966-BA4D-072DADA353A3}" dt="2023-04-18T10:42:40.801" v="35" actId="478"/>
          <ac:spMkLst>
            <pc:docMk/>
            <pc:sldMk cId="1361222601" sldId="893"/>
            <ac:spMk id="3" creationId="{F507BCA2-4A14-89A2-A55F-5FE38C7BA4DA}"/>
          </ac:spMkLst>
        </pc:spChg>
        <pc:spChg chg="mod">
          <ac:chgData name="Baillie, Mark" userId="f10d0aab-65e6-4416-a882-cb519428c66e" providerId="ADAL" clId="{35B706F6-9BC2-4966-BA4D-072DADA353A3}" dt="2023-04-18T10:47:35.557" v="101" actId="20577"/>
          <ac:spMkLst>
            <pc:docMk/>
            <pc:sldMk cId="1361222601" sldId="893"/>
            <ac:spMk id="6" creationId="{00000000-0000-0000-0000-000000000000}"/>
          </ac:spMkLst>
        </pc:spChg>
        <pc:spChg chg="del">
          <ac:chgData name="Baillie, Mark" userId="f10d0aab-65e6-4416-a882-cb519428c66e" providerId="ADAL" clId="{35B706F6-9BC2-4966-BA4D-072DADA353A3}" dt="2023-04-18T10:42:36.418" v="34" actId="478"/>
          <ac:spMkLst>
            <pc:docMk/>
            <pc:sldMk cId="1361222601" sldId="893"/>
            <ac:spMk id="7" creationId="{00000000-0000-0000-0000-000000000000}"/>
          </ac:spMkLst>
        </pc:spChg>
      </pc:sldChg>
      <pc:sldChg chg="ord modNotesTx">
        <pc:chgData name="Baillie, Mark" userId="f10d0aab-65e6-4416-a882-cb519428c66e" providerId="ADAL" clId="{35B706F6-9BC2-4966-BA4D-072DADA353A3}" dt="2023-04-18T13:00:50.259" v="389" actId="6549"/>
        <pc:sldMkLst>
          <pc:docMk/>
          <pc:sldMk cId="1870095585" sldId="896"/>
        </pc:sldMkLst>
      </pc:sldChg>
      <pc:sldChg chg="ord modNotesTx">
        <pc:chgData name="Baillie, Mark" userId="f10d0aab-65e6-4416-a882-cb519428c66e" providerId="ADAL" clId="{35B706F6-9BC2-4966-BA4D-072DADA353A3}" dt="2023-04-18T13:00:57.055" v="390" actId="20577"/>
        <pc:sldMkLst>
          <pc:docMk/>
          <pc:sldMk cId="775057455" sldId="897"/>
        </pc:sldMkLst>
      </pc:sldChg>
      <pc:sldChg chg="addSp modSp mod ord">
        <pc:chgData name="Baillie, Mark" userId="f10d0aab-65e6-4416-a882-cb519428c66e" providerId="ADAL" clId="{35B706F6-9BC2-4966-BA4D-072DADA353A3}" dt="2023-04-18T12:51:04.088" v="285" actId="1076"/>
        <pc:sldMkLst>
          <pc:docMk/>
          <pc:sldMk cId="1638334904" sldId="900"/>
        </pc:sldMkLst>
        <pc:picChg chg="mod">
          <ac:chgData name="Baillie, Mark" userId="f10d0aab-65e6-4416-a882-cb519428c66e" providerId="ADAL" clId="{35B706F6-9BC2-4966-BA4D-072DADA353A3}" dt="2023-04-18T12:50:52.460" v="282" actId="1076"/>
          <ac:picMkLst>
            <pc:docMk/>
            <pc:sldMk cId="1638334904" sldId="900"/>
            <ac:picMk id="6" creationId="{CED77BE9-5E4E-4F55-8101-EE2C2EE05BC6}"/>
          </ac:picMkLst>
        </pc:picChg>
        <pc:picChg chg="add mod">
          <ac:chgData name="Baillie, Mark" userId="f10d0aab-65e6-4416-a882-cb519428c66e" providerId="ADAL" clId="{35B706F6-9BC2-4966-BA4D-072DADA353A3}" dt="2023-04-18T12:51:04.088" v="285" actId="1076"/>
          <ac:picMkLst>
            <pc:docMk/>
            <pc:sldMk cId="1638334904" sldId="900"/>
            <ac:picMk id="8" creationId="{8DDC96C0-D450-6004-6C75-E36FBBAED506}"/>
          </ac:picMkLst>
        </pc:picChg>
      </pc:sldChg>
      <pc:sldChg chg="modNotesTx">
        <pc:chgData name="Baillie, Mark" userId="f10d0aab-65e6-4416-a882-cb519428c66e" providerId="ADAL" clId="{35B706F6-9BC2-4966-BA4D-072DADA353A3}" dt="2023-04-18T12:51:48.567" v="287" actId="6549"/>
        <pc:sldMkLst>
          <pc:docMk/>
          <pc:sldMk cId="1860255836" sldId="901"/>
        </pc:sldMkLst>
      </pc:sldChg>
      <pc:sldChg chg="delSp modSp del mod">
        <pc:chgData name="Baillie, Mark" userId="f10d0aab-65e6-4416-a882-cb519428c66e" providerId="ADAL" clId="{35B706F6-9BC2-4966-BA4D-072DADA353A3}" dt="2023-04-18T12:53:53.586" v="289" actId="2696"/>
        <pc:sldMkLst>
          <pc:docMk/>
          <pc:sldMk cId="136089723" sldId="903"/>
        </pc:sldMkLst>
        <pc:spChg chg="mod">
          <ac:chgData name="Baillie, Mark" userId="f10d0aab-65e6-4416-a882-cb519428c66e" providerId="ADAL" clId="{35B706F6-9BC2-4966-BA4D-072DADA353A3}" dt="2023-04-18T10:40:15.556" v="9" actId="1076"/>
          <ac:spMkLst>
            <pc:docMk/>
            <pc:sldMk cId="136089723" sldId="903"/>
            <ac:spMk id="7" creationId="{B414DFC7-C4F3-17FB-54EB-5F8032B73DE2}"/>
          </ac:spMkLst>
        </pc:spChg>
        <pc:picChg chg="del">
          <ac:chgData name="Baillie, Mark" userId="f10d0aab-65e6-4416-a882-cb519428c66e" providerId="ADAL" clId="{35B706F6-9BC2-4966-BA4D-072DADA353A3}" dt="2023-04-18T10:39:48.733" v="4" actId="478"/>
          <ac:picMkLst>
            <pc:docMk/>
            <pc:sldMk cId="136089723" sldId="903"/>
            <ac:picMk id="6" creationId="{1A06ED94-7E63-424E-AF54-4480BF7F380A}"/>
          </ac:picMkLst>
        </pc:picChg>
        <pc:picChg chg="mod">
          <ac:chgData name="Baillie, Mark" userId="f10d0aab-65e6-4416-a882-cb519428c66e" providerId="ADAL" clId="{35B706F6-9BC2-4966-BA4D-072DADA353A3}" dt="2023-04-18T10:40:03.728" v="8" actId="1076"/>
          <ac:picMkLst>
            <pc:docMk/>
            <pc:sldMk cId="136089723" sldId="903"/>
            <ac:picMk id="8" creationId="{BAC41723-27BC-4C70-BA9C-F583BCFD71D0}"/>
          </ac:picMkLst>
        </pc:picChg>
      </pc:sldChg>
      <pc:sldChg chg="add del">
        <pc:chgData name="Baillie, Mark" userId="f10d0aab-65e6-4416-a882-cb519428c66e" providerId="ADAL" clId="{35B706F6-9BC2-4966-BA4D-072DADA353A3}" dt="2023-04-18T12:54:17.658" v="291" actId="47"/>
        <pc:sldMkLst>
          <pc:docMk/>
          <pc:sldMk cId="1339406262" sldId="903"/>
        </pc:sldMkLst>
      </pc:sldChg>
      <pc:sldChg chg="ord modNotesTx">
        <pc:chgData name="Baillie, Mark" userId="f10d0aab-65e6-4416-a882-cb519428c66e" providerId="ADAL" clId="{35B706F6-9BC2-4966-BA4D-072DADA353A3}" dt="2023-04-18T19:34:43.751" v="439"/>
        <pc:sldMkLst>
          <pc:docMk/>
          <pc:sldMk cId="1501029173" sldId="904"/>
        </pc:sldMkLst>
      </pc:sldChg>
      <pc:sldChg chg="ord">
        <pc:chgData name="Baillie, Mark" userId="f10d0aab-65e6-4416-a882-cb519428c66e" providerId="ADAL" clId="{35B706F6-9BC2-4966-BA4D-072DADA353A3}" dt="2023-04-18T19:34:43.751" v="439"/>
        <pc:sldMkLst>
          <pc:docMk/>
          <pc:sldMk cId="1799410410" sldId="905"/>
        </pc:sldMkLst>
      </pc:sldChg>
      <pc:sldChg chg="addSp modSp mod">
        <pc:chgData name="Baillie, Mark" userId="f10d0aab-65e6-4416-a882-cb519428c66e" providerId="ADAL" clId="{35B706F6-9BC2-4966-BA4D-072DADA353A3}" dt="2023-04-18T10:45:53.186" v="53" actId="14100"/>
        <pc:sldMkLst>
          <pc:docMk/>
          <pc:sldMk cId="3993662703" sldId="918"/>
        </pc:sldMkLst>
        <pc:picChg chg="mod">
          <ac:chgData name="Baillie, Mark" userId="f10d0aab-65e6-4416-a882-cb519428c66e" providerId="ADAL" clId="{35B706F6-9BC2-4966-BA4D-072DADA353A3}" dt="2023-04-18T10:44:54.028" v="47" actId="1076"/>
          <ac:picMkLst>
            <pc:docMk/>
            <pc:sldMk cId="3993662703" sldId="918"/>
            <ac:picMk id="2" creationId="{00000000-0000-0000-0000-000000000000}"/>
          </ac:picMkLst>
        </pc:picChg>
        <pc:picChg chg="mod">
          <ac:chgData name="Baillie, Mark" userId="f10d0aab-65e6-4416-a882-cb519428c66e" providerId="ADAL" clId="{35B706F6-9BC2-4966-BA4D-072DADA353A3}" dt="2023-04-18T10:44:39.183" v="43" actId="1076"/>
          <ac:picMkLst>
            <pc:docMk/>
            <pc:sldMk cId="3993662703" sldId="918"/>
            <ac:picMk id="4" creationId="{00000000-0000-0000-0000-000000000000}"/>
          </ac:picMkLst>
        </pc:picChg>
        <pc:picChg chg="add mod">
          <ac:chgData name="Baillie, Mark" userId="f10d0aab-65e6-4416-a882-cb519428c66e" providerId="ADAL" clId="{35B706F6-9BC2-4966-BA4D-072DADA353A3}" dt="2023-04-18T10:45:53.186" v="53" actId="14100"/>
          <ac:picMkLst>
            <pc:docMk/>
            <pc:sldMk cId="3993662703" sldId="918"/>
            <ac:picMk id="6" creationId="{A0433AEE-96EA-BFAB-96D1-1BDF13877206}"/>
          </ac:picMkLst>
        </pc:picChg>
      </pc:sldChg>
      <pc:sldChg chg="del">
        <pc:chgData name="Baillie, Mark" userId="f10d0aab-65e6-4416-a882-cb519428c66e" providerId="ADAL" clId="{35B706F6-9BC2-4966-BA4D-072DADA353A3}" dt="2023-04-18T10:48:03.969" v="102" actId="47"/>
        <pc:sldMkLst>
          <pc:docMk/>
          <pc:sldMk cId="2332831650" sldId="923"/>
        </pc:sldMkLst>
      </pc:sldChg>
      <pc:sldChg chg="del">
        <pc:chgData name="Baillie, Mark" userId="f10d0aab-65e6-4416-a882-cb519428c66e" providerId="ADAL" clId="{35B706F6-9BC2-4966-BA4D-072DADA353A3}" dt="2023-04-18T10:48:16.977" v="104" actId="47"/>
        <pc:sldMkLst>
          <pc:docMk/>
          <pc:sldMk cId="1564738279" sldId="924"/>
        </pc:sldMkLst>
      </pc:sldChg>
      <pc:sldChg chg="modSp mod">
        <pc:chgData name="Baillie, Mark" userId="f10d0aab-65e6-4416-a882-cb519428c66e" providerId="ADAL" clId="{35B706F6-9BC2-4966-BA4D-072DADA353A3}" dt="2023-04-18T13:08:24.351" v="431" actId="14100"/>
        <pc:sldMkLst>
          <pc:docMk/>
          <pc:sldMk cId="186818514" sldId="926"/>
        </pc:sldMkLst>
        <pc:spChg chg="mod">
          <ac:chgData name="Baillie, Mark" userId="f10d0aab-65e6-4416-a882-cb519428c66e" providerId="ADAL" clId="{35B706F6-9BC2-4966-BA4D-072DADA353A3}" dt="2023-04-18T13:08:24.351" v="431" actId="14100"/>
          <ac:spMkLst>
            <pc:docMk/>
            <pc:sldMk cId="186818514" sldId="926"/>
            <ac:spMk id="4" creationId="{8D606DE1-2741-9D89-13DC-214BE83CBBAB}"/>
          </ac:spMkLst>
        </pc:spChg>
      </pc:sldChg>
      <pc:sldChg chg="modSp mod ord">
        <pc:chgData name="Baillie, Mark" userId="f10d0aab-65e6-4416-a882-cb519428c66e" providerId="ADAL" clId="{35B706F6-9BC2-4966-BA4D-072DADA353A3}" dt="2023-04-18T10:46:35.407" v="62" actId="1076"/>
        <pc:sldMkLst>
          <pc:docMk/>
          <pc:sldMk cId="4137146032" sldId="928"/>
        </pc:sldMkLst>
        <pc:spChg chg="mod">
          <ac:chgData name="Baillie, Mark" userId="f10d0aab-65e6-4416-a882-cb519428c66e" providerId="ADAL" clId="{35B706F6-9BC2-4966-BA4D-072DADA353A3}" dt="2023-04-18T10:46:28.029" v="60" actId="1076"/>
          <ac:spMkLst>
            <pc:docMk/>
            <pc:sldMk cId="4137146032" sldId="928"/>
            <ac:spMk id="7" creationId="{E2668BDF-5EC3-2DC9-E9D0-17311C627AAC}"/>
          </ac:spMkLst>
        </pc:spChg>
        <pc:picChg chg="mod">
          <ac:chgData name="Baillie, Mark" userId="f10d0aab-65e6-4416-a882-cb519428c66e" providerId="ADAL" clId="{35B706F6-9BC2-4966-BA4D-072DADA353A3}" dt="2023-04-18T10:46:30.091" v="61" actId="1076"/>
          <ac:picMkLst>
            <pc:docMk/>
            <pc:sldMk cId="4137146032" sldId="928"/>
            <ac:picMk id="6" creationId="{D3A946AC-1041-95EE-4682-EDC3F0367D58}"/>
          </ac:picMkLst>
        </pc:picChg>
        <pc:picChg chg="mod">
          <ac:chgData name="Baillie, Mark" userId="f10d0aab-65e6-4416-a882-cb519428c66e" providerId="ADAL" clId="{35B706F6-9BC2-4966-BA4D-072DADA353A3}" dt="2023-04-18T10:46:14.293" v="57" actId="1076"/>
          <ac:picMkLst>
            <pc:docMk/>
            <pc:sldMk cId="4137146032" sldId="928"/>
            <ac:picMk id="1026" creationId="{84EA04F6-F00C-550D-6933-FB044AE5C1DC}"/>
          </ac:picMkLst>
        </pc:picChg>
        <pc:picChg chg="mod">
          <ac:chgData name="Baillie, Mark" userId="f10d0aab-65e6-4416-a882-cb519428c66e" providerId="ADAL" clId="{35B706F6-9BC2-4966-BA4D-072DADA353A3}" dt="2023-04-18T10:46:35.407" v="62" actId="1076"/>
          <ac:picMkLst>
            <pc:docMk/>
            <pc:sldMk cId="4137146032" sldId="928"/>
            <ac:picMk id="2050" creationId="{6FD5727A-E274-C266-5DDF-91E2FA66833F}"/>
          </ac:picMkLst>
        </pc:picChg>
      </pc:sldChg>
      <pc:sldChg chg="ord modNotesTx">
        <pc:chgData name="Baillie, Mark" userId="f10d0aab-65e6-4416-a882-cb519428c66e" providerId="ADAL" clId="{35B706F6-9BC2-4966-BA4D-072DADA353A3}" dt="2023-04-18T13:00:40.683" v="388" actId="20577"/>
        <pc:sldMkLst>
          <pc:docMk/>
          <pc:sldMk cId="4155813198" sldId="930"/>
        </pc:sldMkLst>
      </pc:sldChg>
      <pc:sldChg chg="ord">
        <pc:chgData name="Baillie, Mark" userId="f10d0aab-65e6-4416-a882-cb519428c66e" providerId="ADAL" clId="{35B706F6-9BC2-4966-BA4D-072DADA353A3}" dt="2023-04-18T12:56:23.266" v="293" actId="20578"/>
        <pc:sldMkLst>
          <pc:docMk/>
          <pc:sldMk cId="59026249" sldId="932"/>
        </pc:sldMkLst>
      </pc:sldChg>
      <pc:sldChg chg="ord">
        <pc:chgData name="Baillie, Mark" userId="f10d0aab-65e6-4416-a882-cb519428c66e" providerId="ADAL" clId="{35B706F6-9BC2-4966-BA4D-072DADA353A3}" dt="2023-04-18T19:34:43.751" v="439"/>
        <pc:sldMkLst>
          <pc:docMk/>
          <pc:sldMk cId="2496842931" sldId="933"/>
        </pc:sldMkLst>
      </pc:sldChg>
      <pc:sldChg chg="add">
        <pc:chgData name="Baillie, Mark" userId="f10d0aab-65e6-4416-a882-cb519428c66e" providerId="ADAL" clId="{35B706F6-9BC2-4966-BA4D-072DADA353A3}" dt="2023-04-18T10:48:14.605" v="103"/>
        <pc:sldMkLst>
          <pc:docMk/>
          <pc:sldMk cId="168964188" sldId="935"/>
        </pc:sldMkLst>
      </pc:sldChg>
      <pc:sldChg chg="modSp add del mod">
        <pc:chgData name="Baillie, Mark" userId="f10d0aab-65e6-4416-a882-cb519428c66e" providerId="ADAL" clId="{35B706F6-9BC2-4966-BA4D-072DADA353A3}" dt="2023-04-18T13:02:15.803" v="392" actId="47"/>
        <pc:sldMkLst>
          <pc:docMk/>
          <pc:sldMk cId="88974844" sldId="936"/>
        </pc:sldMkLst>
        <pc:spChg chg="mod">
          <ac:chgData name="Baillie, Mark" userId="f10d0aab-65e6-4416-a882-cb519428c66e" providerId="ADAL" clId="{35B706F6-9BC2-4966-BA4D-072DADA353A3}" dt="2023-04-18T12:58:34.686" v="382" actId="20577"/>
          <ac:spMkLst>
            <pc:docMk/>
            <pc:sldMk cId="88974844" sldId="936"/>
            <ac:spMk id="3" creationId="{00000000-0000-0000-0000-000000000000}"/>
          </ac:spMkLst>
        </pc:spChg>
      </pc:sldChg>
      <pc:sldChg chg="add">
        <pc:chgData name="Baillie, Mark" userId="f10d0aab-65e6-4416-a882-cb519428c66e" providerId="ADAL" clId="{35B706F6-9BC2-4966-BA4D-072DADA353A3}" dt="2023-04-18T12:52:19.867" v="288"/>
        <pc:sldMkLst>
          <pc:docMk/>
          <pc:sldMk cId="1826648678" sldId="937"/>
        </pc:sldMkLst>
      </pc:sldChg>
      <pc:sldChg chg="add">
        <pc:chgData name="Baillie, Mark" userId="f10d0aab-65e6-4416-a882-cb519428c66e" providerId="ADAL" clId="{35B706F6-9BC2-4966-BA4D-072DADA353A3}" dt="2023-04-18T12:55:23.217" v="292"/>
        <pc:sldMkLst>
          <pc:docMk/>
          <pc:sldMk cId="3013409544" sldId="938"/>
        </pc:sldMkLst>
      </pc:sldChg>
      <pc:sldChg chg="modSp add mod">
        <pc:chgData name="Baillie, Mark" userId="f10d0aab-65e6-4416-a882-cb519428c66e" providerId="ADAL" clId="{35B706F6-9BC2-4966-BA4D-072DADA353A3}" dt="2023-04-18T12:59:08.681" v="384"/>
        <pc:sldMkLst>
          <pc:docMk/>
          <pc:sldMk cId="475696499" sldId="939"/>
        </pc:sldMkLst>
        <pc:spChg chg="mod">
          <ac:chgData name="Baillie, Mark" userId="f10d0aab-65e6-4416-a882-cb519428c66e" providerId="ADAL" clId="{35B706F6-9BC2-4966-BA4D-072DADA353A3}" dt="2023-04-18T12:59:08.681" v="384"/>
          <ac:spMkLst>
            <pc:docMk/>
            <pc:sldMk cId="475696499" sldId="939"/>
            <ac:spMk id="6" creationId="{00000000-0000-0000-0000-000000000000}"/>
          </ac:spMkLst>
        </pc:spChg>
      </pc:sldChg>
      <pc:sldChg chg="add">
        <pc:chgData name="Baillie, Mark" userId="f10d0aab-65e6-4416-a882-cb519428c66e" providerId="ADAL" clId="{35B706F6-9BC2-4966-BA4D-072DADA353A3}" dt="2023-04-18T13:02:18.048" v="393"/>
        <pc:sldMkLst>
          <pc:docMk/>
          <pc:sldMk cId="902749993" sldId="940"/>
        </pc:sldMkLst>
      </pc:sldChg>
      <pc:sldChg chg="modSp add mod">
        <pc:chgData name="Baillie, Mark" userId="f10d0aab-65e6-4416-a882-cb519428c66e" providerId="ADAL" clId="{35B706F6-9BC2-4966-BA4D-072DADA353A3}" dt="2023-04-18T13:10:33.968" v="433" actId="313"/>
        <pc:sldMkLst>
          <pc:docMk/>
          <pc:sldMk cId="764954041" sldId="941"/>
        </pc:sldMkLst>
        <pc:spChg chg="mod">
          <ac:chgData name="Baillie, Mark" userId="f10d0aab-65e6-4416-a882-cb519428c66e" providerId="ADAL" clId="{35B706F6-9BC2-4966-BA4D-072DADA353A3}" dt="2023-04-18T13:10:33.968" v="433" actId="313"/>
          <ac:spMkLst>
            <pc:docMk/>
            <pc:sldMk cId="764954041" sldId="941"/>
            <ac:spMk id="6" creationId="{00000000-0000-0000-0000-000000000000}"/>
          </ac:spMkLst>
        </pc:spChg>
      </pc:sldChg>
      <pc:sldChg chg="add del">
        <pc:chgData name="Baillie, Mark" userId="f10d0aab-65e6-4416-a882-cb519428c66e" providerId="ADAL" clId="{35B706F6-9BC2-4966-BA4D-072DADA353A3}" dt="2023-04-18T13:11:48.763" v="436" actId="47"/>
        <pc:sldMkLst>
          <pc:docMk/>
          <pc:sldMk cId="1497121393" sldId="942"/>
        </pc:sldMkLst>
      </pc:sldChg>
      <pc:sldChg chg="add del">
        <pc:chgData name="Baillie, Mark" userId="f10d0aab-65e6-4416-a882-cb519428c66e" providerId="ADAL" clId="{35B706F6-9BC2-4966-BA4D-072DADA353A3}" dt="2023-04-18T13:11:44.611" v="435" actId="47"/>
        <pc:sldMkLst>
          <pc:docMk/>
          <pc:sldMk cId="926009643" sldId="943"/>
        </pc:sldMkLst>
      </pc:sldChg>
    </pc:docChg>
  </pc:docChgLst>
  <pc:docChgLst>
    <pc:chgData name="Baillie, Mark" userId="f10d0aab-65e6-4416-a882-cb519428c66e" providerId="ADAL" clId="{F786B7EB-394B-4FBA-8466-2C1B17E90C37}"/>
    <pc:docChg chg="custSel addSld delSld modSld sldOrd addSection delSection modSection">
      <pc:chgData name="Baillie, Mark" userId="f10d0aab-65e6-4416-a882-cb519428c66e" providerId="ADAL" clId="{F786B7EB-394B-4FBA-8466-2C1B17E90C37}" dt="2023-04-17T19:06:43.970" v="116" actId="47"/>
      <pc:docMkLst>
        <pc:docMk/>
      </pc:docMkLst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3573216945" sldId="262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543204164" sldId="287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551827354" sldId="288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2715185963" sldId="362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3507234294" sldId="366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2037249608" sldId="367"/>
        </pc:sldMkLst>
      </pc:sldChg>
      <pc:sldChg chg="ord">
        <pc:chgData name="Baillie, Mark" userId="f10d0aab-65e6-4416-a882-cb519428c66e" providerId="ADAL" clId="{F786B7EB-394B-4FBA-8466-2C1B17E90C37}" dt="2023-04-17T18:59:14.826" v="91"/>
        <pc:sldMkLst>
          <pc:docMk/>
          <pc:sldMk cId="553521772" sldId="474"/>
        </pc:sldMkLst>
      </pc:sldChg>
      <pc:sldChg chg="del">
        <pc:chgData name="Baillie, Mark" userId="f10d0aab-65e6-4416-a882-cb519428c66e" providerId="ADAL" clId="{F786B7EB-394B-4FBA-8466-2C1B17E90C37}" dt="2023-04-17T18:22:58.409" v="1" actId="47"/>
        <pc:sldMkLst>
          <pc:docMk/>
          <pc:sldMk cId="2971796537" sldId="519"/>
        </pc:sldMkLst>
      </pc:sldChg>
      <pc:sldChg chg="del">
        <pc:chgData name="Baillie, Mark" userId="f10d0aab-65e6-4416-a882-cb519428c66e" providerId="ADAL" clId="{F786B7EB-394B-4FBA-8466-2C1B17E90C37}" dt="2023-04-17T19:05:14.734" v="101" actId="47"/>
        <pc:sldMkLst>
          <pc:docMk/>
          <pc:sldMk cId="3522574736" sldId="578"/>
        </pc:sldMkLst>
      </pc:sldChg>
      <pc:sldChg chg="del">
        <pc:chgData name="Baillie, Mark" userId="f10d0aab-65e6-4416-a882-cb519428c66e" providerId="ADAL" clId="{F786B7EB-394B-4FBA-8466-2C1B17E90C37}" dt="2023-04-17T19:02:24.800" v="100" actId="47"/>
        <pc:sldMkLst>
          <pc:docMk/>
          <pc:sldMk cId="278550329" sldId="579"/>
        </pc:sldMkLst>
      </pc:sldChg>
      <pc:sldChg chg="del">
        <pc:chgData name="Baillie, Mark" userId="f10d0aab-65e6-4416-a882-cb519428c66e" providerId="ADAL" clId="{F786B7EB-394B-4FBA-8466-2C1B17E90C37}" dt="2023-04-17T19:05:14.734" v="101" actId="47"/>
        <pc:sldMkLst>
          <pc:docMk/>
          <pc:sldMk cId="2573830352" sldId="580"/>
        </pc:sldMkLst>
      </pc:sldChg>
      <pc:sldChg chg="del">
        <pc:chgData name="Baillie, Mark" userId="f10d0aab-65e6-4416-a882-cb519428c66e" providerId="ADAL" clId="{F786B7EB-394B-4FBA-8466-2C1B17E90C37}" dt="2023-04-17T19:05:14.734" v="101" actId="47"/>
        <pc:sldMkLst>
          <pc:docMk/>
          <pc:sldMk cId="4226779952" sldId="581"/>
        </pc:sldMkLst>
      </pc:sldChg>
      <pc:sldChg chg="del">
        <pc:chgData name="Baillie, Mark" userId="f10d0aab-65e6-4416-a882-cb519428c66e" providerId="ADAL" clId="{F786B7EB-394B-4FBA-8466-2C1B17E90C37}" dt="2023-04-17T18:22:58.409" v="1" actId="47"/>
        <pc:sldMkLst>
          <pc:docMk/>
          <pc:sldMk cId="4204075159" sldId="611"/>
        </pc:sldMkLst>
      </pc:sldChg>
      <pc:sldChg chg="ord">
        <pc:chgData name="Baillie, Mark" userId="f10d0aab-65e6-4416-a882-cb519428c66e" providerId="ADAL" clId="{F786B7EB-394B-4FBA-8466-2C1B17E90C37}" dt="2023-04-17T18:59:22.593" v="95"/>
        <pc:sldMkLst>
          <pc:docMk/>
          <pc:sldMk cId="3737004349" sldId="616"/>
        </pc:sldMkLst>
      </pc:sldChg>
      <pc:sldChg chg="ord">
        <pc:chgData name="Baillie, Mark" userId="f10d0aab-65e6-4416-a882-cb519428c66e" providerId="ADAL" clId="{F786B7EB-394B-4FBA-8466-2C1B17E90C37}" dt="2023-04-17T18:59:20.355" v="93"/>
        <pc:sldMkLst>
          <pc:docMk/>
          <pc:sldMk cId="599397957" sldId="619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325169930" sldId="776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1465337346" sldId="778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1403751289" sldId="779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2440770168" sldId="792"/>
        </pc:sldMkLst>
      </pc:sldChg>
      <pc:sldChg chg="del">
        <pc:chgData name="Baillie, Mark" userId="f10d0aab-65e6-4416-a882-cb519428c66e" providerId="ADAL" clId="{F786B7EB-394B-4FBA-8466-2C1B17E90C37}" dt="2023-04-17T18:59:47.388" v="96" actId="47"/>
        <pc:sldMkLst>
          <pc:docMk/>
          <pc:sldMk cId="785359725" sldId="828"/>
        </pc:sldMkLst>
      </pc:sldChg>
      <pc:sldChg chg="del">
        <pc:chgData name="Baillie, Mark" userId="f10d0aab-65e6-4416-a882-cb519428c66e" providerId="ADAL" clId="{F786B7EB-394B-4FBA-8466-2C1B17E90C37}" dt="2023-04-17T18:59:47.388" v="96" actId="47"/>
        <pc:sldMkLst>
          <pc:docMk/>
          <pc:sldMk cId="1758426101" sldId="829"/>
        </pc:sldMkLst>
      </pc:sldChg>
      <pc:sldChg chg="del">
        <pc:chgData name="Baillie, Mark" userId="f10d0aab-65e6-4416-a882-cb519428c66e" providerId="ADAL" clId="{F786B7EB-394B-4FBA-8466-2C1B17E90C37}" dt="2023-04-17T18:59:47.388" v="96" actId="47"/>
        <pc:sldMkLst>
          <pc:docMk/>
          <pc:sldMk cId="2344881277" sldId="830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518739947" sldId="831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2207941045" sldId="832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2916874253" sldId="833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2424266330" sldId="834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4044335216" sldId="835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42012820" sldId="838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2215466800" sldId="839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959881201" sldId="840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3202246691" sldId="848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2442793072" sldId="849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4054410675" sldId="850"/>
        </pc:sldMkLst>
      </pc:sldChg>
      <pc:sldChg chg="del">
        <pc:chgData name="Baillie, Mark" userId="f10d0aab-65e6-4416-a882-cb519428c66e" providerId="ADAL" clId="{F786B7EB-394B-4FBA-8466-2C1B17E90C37}" dt="2023-04-17T19:01:12.796" v="97" actId="47"/>
        <pc:sldMkLst>
          <pc:docMk/>
          <pc:sldMk cId="1884346259" sldId="851"/>
        </pc:sldMkLst>
      </pc:sldChg>
      <pc:sldChg chg="del">
        <pc:chgData name="Baillie, Mark" userId="f10d0aab-65e6-4416-a882-cb519428c66e" providerId="ADAL" clId="{F786B7EB-394B-4FBA-8466-2C1B17E90C37}" dt="2023-04-17T18:22:54.833" v="0" actId="47"/>
        <pc:sldMkLst>
          <pc:docMk/>
          <pc:sldMk cId="3239603761" sldId="877"/>
        </pc:sldMkLst>
      </pc:sldChg>
      <pc:sldChg chg="del">
        <pc:chgData name="Baillie, Mark" userId="f10d0aab-65e6-4416-a882-cb519428c66e" providerId="ADAL" clId="{F786B7EB-394B-4FBA-8466-2C1B17E90C37}" dt="2023-04-17T18:22:54.833" v="0" actId="47"/>
        <pc:sldMkLst>
          <pc:docMk/>
          <pc:sldMk cId="266942520" sldId="879"/>
        </pc:sldMkLst>
      </pc:sldChg>
      <pc:sldChg chg="modSp mod">
        <pc:chgData name="Baillie, Mark" userId="f10d0aab-65e6-4416-a882-cb519428c66e" providerId="ADAL" clId="{F786B7EB-394B-4FBA-8466-2C1B17E90C37}" dt="2023-04-17T18:30:32.927" v="67" actId="20577"/>
        <pc:sldMkLst>
          <pc:docMk/>
          <pc:sldMk cId="3049356149" sldId="880"/>
        </pc:sldMkLst>
        <pc:spChg chg="mod">
          <ac:chgData name="Baillie, Mark" userId="f10d0aab-65e6-4416-a882-cb519428c66e" providerId="ADAL" clId="{F786B7EB-394B-4FBA-8466-2C1B17E90C37}" dt="2023-04-17T18:30:32.927" v="67" actId="20577"/>
          <ac:spMkLst>
            <pc:docMk/>
            <pc:sldMk cId="3049356149" sldId="880"/>
            <ac:spMk id="3" creationId="{00000000-0000-0000-0000-000000000000}"/>
          </ac:spMkLst>
        </pc:spChg>
      </pc:sldChg>
      <pc:sldChg chg="modSp mod">
        <pc:chgData name="Baillie, Mark" userId="f10d0aab-65e6-4416-a882-cb519428c66e" providerId="ADAL" clId="{F786B7EB-394B-4FBA-8466-2C1B17E90C37}" dt="2023-04-17T18:36:26.787" v="68" actId="20577"/>
        <pc:sldMkLst>
          <pc:docMk/>
          <pc:sldMk cId="3338445265" sldId="886"/>
        </pc:sldMkLst>
        <pc:spChg chg="mod">
          <ac:chgData name="Baillie, Mark" userId="f10d0aab-65e6-4416-a882-cb519428c66e" providerId="ADAL" clId="{F786B7EB-394B-4FBA-8466-2C1B17E90C37}" dt="2023-04-17T18:36:26.787" v="68" actId="20577"/>
          <ac:spMkLst>
            <pc:docMk/>
            <pc:sldMk cId="3338445265" sldId="886"/>
            <ac:spMk id="2" creationId="{00000000-0000-0000-0000-000000000000}"/>
          </ac:spMkLst>
        </pc:spChg>
        <pc:spChg chg="mod">
          <ac:chgData name="Baillie, Mark" userId="f10d0aab-65e6-4416-a882-cb519428c66e" providerId="ADAL" clId="{F786B7EB-394B-4FBA-8466-2C1B17E90C37}" dt="2023-04-17T18:23:52.140" v="2" actId="20577"/>
          <ac:spMkLst>
            <pc:docMk/>
            <pc:sldMk cId="3338445265" sldId="886"/>
            <ac:spMk id="3" creationId="{00000000-0000-0000-0000-000000000000}"/>
          </ac:spMkLst>
        </pc:spChg>
      </pc:sldChg>
      <pc:sldChg chg="delSp modSp mod">
        <pc:chgData name="Baillie, Mark" userId="f10d0aab-65e6-4416-a882-cb519428c66e" providerId="ADAL" clId="{F786B7EB-394B-4FBA-8466-2C1B17E90C37}" dt="2023-04-17T18:36:47.927" v="73" actId="478"/>
        <pc:sldMkLst>
          <pc:docMk/>
          <pc:sldMk cId="4225746863" sldId="887"/>
        </pc:sldMkLst>
        <pc:spChg chg="del mod">
          <ac:chgData name="Baillie, Mark" userId="f10d0aab-65e6-4416-a882-cb519428c66e" providerId="ADAL" clId="{F786B7EB-394B-4FBA-8466-2C1B17E90C37}" dt="2023-04-17T18:36:47.927" v="73" actId="478"/>
          <ac:spMkLst>
            <pc:docMk/>
            <pc:sldMk cId="4225746863" sldId="887"/>
            <ac:spMk id="7" creationId="{00000000-0000-0000-0000-000000000000}"/>
          </ac:spMkLst>
        </pc:spChg>
      </pc:sldChg>
      <pc:sldChg chg="del">
        <pc:chgData name="Baillie, Mark" userId="f10d0aab-65e6-4416-a882-cb519428c66e" providerId="ADAL" clId="{F786B7EB-394B-4FBA-8466-2C1B17E90C37}" dt="2023-04-17T18:53:33.158" v="85" actId="47"/>
        <pc:sldMkLst>
          <pc:docMk/>
          <pc:sldMk cId="3629577542" sldId="894"/>
        </pc:sldMkLst>
      </pc:sldChg>
      <pc:sldChg chg="modSp mod">
        <pc:chgData name="Baillie, Mark" userId="f10d0aab-65e6-4416-a882-cb519428c66e" providerId="ADAL" clId="{F786B7EB-394B-4FBA-8466-2C1B17E90C37}" dt="2023-04-17T18:46:17.480" v="77" actId="20577"/>
        <pc:sldMkLst>
          <pc:docMk/>
          <pc:sldMk cId="1638334904" sldId="900"/>
        </pc:sldMkLst>
        <pc:spChg chg="mod">
          <ac:chgData name="Baillie, Mark" userId="f10d0aab-65e6-4416-a882-cb519428c66e" providerId="ADAL" clId="{F786B7EB-394B-4FBA-8466-2C1B17E90C37}" dt="2023-04-17T18:46:17.480" v="77" actId="20577"/>
          <ac:spMkLst>
            <pc:docMk/>
            <pc:sldMk cId="1638334904" sldId="900"/>
            <ac:spMk id="2" creationId="{791AF716-E390-4CC1-A650-68E485670855}"/>
          </ac:spMkLst>
        </pc:spChg>
      </pc:sldChg>
      <pc:sldChg chg="modSp mod">
        <pc:chgData name="Baillie, Mark" userId="f10d0aab-65e6-4416-a882-cb519428c66e" providerId="ADAL" clId="{F786B7EB-394B-4FBA-8466-2C1B17E90C37}" dt="2023-04-17T18:46:32.541" v="84" actId="20577"/>
        <pc:sldMkLst>
          <pc:docMk/>
          <pc:sldMk cId="1860255836" sldId="901"/>
        </pc:sldMkLst>
        <pc:spChg chg="mod">
          <ac:chgData name="Baillie, Mark" userId="f10d0aab-65e6-4416-a882-cb519428c66e" providerId="ADAL" clId="{F786B7EB-394B-4FBA-8466-2C1B17E90C37}" dt="2023-04-17T18:46:32.541" v="84" actId="20577"/>
          <ac:spMkLst>
            <pc:docMk/>
            <pc:sldMk cId="1860255836" sldId="901"/>
            <ac:spMk id="2" creationId="{41442894-04D7-4254-9D1F-C0E268FE1B29}"/>
          </ac:spMkLst>
        </pc:spChg>
      </pc:sldChg>
      <pc:sldChg chg="del">
        <pc:chgData name="Baillie, Mark" userId="f10d0aab-65e6-4416-a882-cb519428c66e" providerId="ADAL" clId="{F786B7EB-394B-4FBA-8466-2C1B17E90C37}" dt="2023-04-17T18:54:59.038" v="89" actId="47"/>
        <pc:sldMkLst>
          <pc:docMk/>
          <pc:sldMk cId="1250526827" sldId="927"/>
        </pc:sldMkLst>
      </pc:sldChg>
      <pc:sldChg chg="del">
        <pc:chgData name="Baillie, Mark" userId="f10d0aab-65e6-4416-a882-cb519428c66e" providerId="ADAL" clId="{F786B7EB-394B-4FBA-8466-2C1B17E90C37}" dt="2023-04-17T18:53:54.512" v="86" actId="47"/>
        <pc:sldMkLst>
          <pc:docMk/>
          <pc:sldMk cId="4146109076" sldId="929"/>
        </pc:sldMkLst>
      </pc:sldChg>
      <pc:sldChg chg="add">
        <pc:chgData name="Baillie, Mark" userId="f10d0aab-65e6-4416-a882-cb519428c66e" providerId="ADAL" clId="{F786B7EB-394B-4FBA-8466-2C1B17E90C37}" dt="2023-04-17T18:40:16.735" v="74"/>
        <pc:sldMkLst>
          <pc:docMk/>
          <pc:sldMk cId="59026249" sldId="932"/>
        </pc:sldMkLst>
      </pc:sldChg>
      <pc:sldChg chg="add del">
        <pc:chgData name="Baillie, Mark" userId="f10d0aab-65e6-4416-a882-cb519428c66e" providerId="ADAL" clId="{F786B7EB-394B-4FBA-8466-2C1B17E90C37}" dt="2023-04-17T19:01:50.780" v="99"/>
        <pc:sldMkLst>
          <pc:docMk/>
          <pc:sldMk cId="1190453965" sldId="933"/>
        </pc:sldMkLst>
      </pc:sldChg>
    </pc:docChg>
  </pc:docChgLst>
  <pc:docChgLst>
    <pc:chgData name="Baillie, Mark" userId="f10d0aab-65e6-4416-a882-cb519428c66e" providerId="ADAL" clId="{1E7AB60A-A2F3-4B85-B32F-1C0E3CA56F01}"/>
    <pc:docChg chg="undo custSel modSld">
      <pc:chgData name="Baillie, Mark" userId="f10d0aab-65e6-4416-a882-cb519428c66e" providerId="ADAL" clId="{1E7AB60A-A2F3-4B85-B32F-1C0E3CA56F01}" dt="2023-04-18T20:28:15.941" v="52" actId="1076"/>
      <pc:docMkLst>
        <pc:docMk/>
      </pc:docMkLst>
      <pc:sldChg chg="addSp modSp mod">
        <pc:chgData name="Baillie, Mark" userId="f10d0aab-65e6-4416-a882-cb519428c66e" providerId="ADAL" clId="{1E7AB60A-A2F3-4B85-B32F-1C0E3CA56F01}" dt="2023-04-18T20:28:15.941" v="52" actId="1076"/>
        <pc:sldMkLst>
          <pc:docMk/>
          <pc:sldMk cId="186818514" sldId="926"/>
        </pc:sldMkLst>
        <pc:spChg chg="add mod">
          <ac:chgData name="Baillie, Mark" userId="f10d0aab-65e6-4416-a882-cb519428c66e" providerId="ADAL" clId="{1E7AB60A-A2F3-4B85-B32F-1C0E3CA56F01}" dt="2023-04-18T20:28:11.107" v="51" actId="1076"/>
          <ac:spMkLst>
            <pc:docMk/>
            <pc:sldMk cId="186818514" sldId="926"/>
            <ac:spMk id="5" creationId="{A24EE3C9-B907-3E5F-4E6A-7C0135D5C3A9}"/>
          </ac:spMkLst>
        </pc:spChg>
        <pc:picChg chg="mod">
          <ac:chgData name="Baillie, Mark" userId="f10d0aab-65e6-4416-a882-cb519428c66e" providerId="ADAL" clId="{1E7AB60A-A2F3-4B85-B32F-1C0E3CA56F01}" dt="2023-04-18T20:28:15.941" v="52" actId="1076"/>
          <ac:picMkLst>
            <pc:docMk/>
            <pc:sldMk cId="186818514" sldId="926"/>
            <ac:picMk id="1026" creationId="{5BD6172B-195D-D43B-933B-4B3538BDE92A}"/>
          </ac:picMkLst>
        </pc:picChg>
      </pc:sldChg>
    </pc:docChg>
  </pc:docChgLst>
  <pc:docChgLst>
    <pc:chgData name="Baillie, Mark" userId="f10d0aab-65e6-4416-a882-cb519428c66e" providerId="ADAL" clId="{BF7B795E-EB4D-E544-BE14-D47CCAFD06C1}"/>
    <pc:docChg chg="addSld delSld modSld sldOrd modSection">
      <pc:chgData name="Baillie, Mark" userId="f10d0aab-65e6-4416-a882-cb519428c66e" providerId="ADAL" clId="{BF7B795E-EB4D-E544-BE14-D47CCAFD06C1}" dt="2024-04-16T09:47:58.210" v="25" actId="20578"/>
      <pc:docMkLst>
        <pc:docMk/>
      </pc:docMkLst>
      <pc:sldChg chg="modSp mod">
        <pc:chgData name="Baillie, Mark" userId="f10d0aab-65e6-4416-a882-cb519428c66e" providerId="ADAL" clId="{BF7B795E-EB4D-E544-BE14-D47CCAFD06C1}" dt="2024-04-09T15:11:42.189" v="3" actId="20577"/>
        <pc:sldMkLst>
          <pc:docMk/>
          <pc:sldMk cId="3646648235" sldId="257"/>
        </pc:sldMkLst>
        <pc:spChg chg="mod">
          <ac:chgData name="Baillie, Mark" userId="f10d0aab-65e6-4416-a882-cb519428c66e" providerId="ADAL" clId="{BF7B795E-EB4D-E544-BE14-D47CCAFD06C1}" dt="2024-04-09T15:11:42.189" v="3" actId="20577"/>
          <ac:spMkLst>
            <pc:docMk/>
            <pc:sldMk cId="3646648235" sldId="257"/>
            <ac:spMk id="7" creationId="{00000000-0000-0000-0000-000000000000}"/>
          </ac:spMkLst>
        </pc:spChg>
      </pc:sldChg>
      <pc:sldChg chg="modSp mod">
        <pc:chgData name="Baillie, Mark" userId="f10d0aab-65e6-4416-a882-cb519428c66e" providerId="ADAL" clId="{BF7B795E-EB4D-E544-BE14-D47CCAFD06C1}" dt="2024-04-09T15:08:46.267" v="0" actId="20577"/>
        <pc:sldMkLst>
          <pc:docMk/>
          <pc:sldMk cId="3083362548" sldId="270"/>
        </pc:sldMkLst>
        <pc:spChg chg="mod">
          <ac:chgData name="Baillie, Mark" userId="f10d0aab-65e6-4416-a882-cb519428c66e" providerId="ADAL" clId="{BF7B795E-EB4D-E544-BE14-D47CCAFD06C1}" dt="2024-04-09T15:08:46.267" v="0" actId="20577"/>
          <ac:spMkLst>
            <pc:docMk/>
            <pc:sldMk cId="3083362548" sldId="270"/>
            <ac:spMk id="2" creationId="{00000000-0000-0000-0000-000000000000}"/>
          </ac:spMkLst>
        </pc:spChg>
      </pc:sldChg>
      <pc:sldChg chg="del">
        <pc:chgData name="Baillie, Mark" userId="f10d0aab-65e6-4416-a882-cb519428c66e" providerId="ADAL" clId="{BF7B795E-EB4D-E544-BE14-D47CCAFD06C1}" dt="2024-04-09T15:27:15.453" v="18" actId="2696"/>
        <pc:sldMkLst>
          <pc:docMk/>
          <pc:sldMk cId="4226779952" sldId="581"/>
        </pc:sldMkLst>
      </pc:sldChg>
      <pc:sldChg chg="del">
        <pc:chgData name="Baillie, Mark" userId="f10d0aab-65e6-4416-a882-cb519428c66e" providerId="ADAL" clId="{BF7B795E-EB4D-E544-BE14-D47CCAFD06C1}" dt="2024-04-09T15:27:13.735" v="17" actId="2696"/>
        <pc:sldMkLst>
          <pc:docMk/>
          <pc:sldMk cId="2233899032" sldId="635"/>
        </pc:sldMkLst>
      </pc:sldChg>
      <pc:sldChg chg="add ord">
        <pc:chgData name="Baillie, Mark" userId="f10d0aab-65e6-4416-a882-cb519428c66e" providerId="ADAL" clId="{BF7B795E-EB4D-E544-BE14-D47CCAFD06C1}" dt="2024-04-16T09:47:40.973" v="22" actId="20578"/>
        <pc:sldMkLst>
          <pc:docMk/>
          <pc:sldMk cId="1196789636" sldId="648"/>
        </pc:sldMkLst>
      </pc:sldChg>
      <pc:sldChg chg="add ord">
        <pc:chgData name="Baillie, Mark" userId="f10d0aab-65e6-4416-a882-cb519428c66e" providerId="ADAL" clId="{BF7B795E-EB4D-E544-BE14-D47CCAFD06C1}" dt="2024-04-16T09:47:49.232" v="23" actId="20578"/>
        <pc:sldMkLst>
          <pc:docMk/>
          <pc:sldMk cId="2911870570" sldId="649"/>
        </pc:sldMkLst>
      </pc:sldChg>
      <pc:sldChg chg="add ord">
        <pc:chgData name="Baillie, Mark" userId="f10d0aab-65e6-4416-a882-cb519428c66e" providerId="ADAL" clId="{BF7B795E-EB4D-E544-BE14-D47CCAFD06C1}" dt="2024-04-16T09:47:51.397" v="24" actId="20578"/>
        <pc:sldMkLst>
          <pc:docMk/>
          <pc:sldMk cId="438303136" sldId="650"/>
        </pc:sldMkLst>
      </pc:sldChg>
      <pc:sldChg chg="add ord">
        <pc:chgData name="Baillie, Mark" userId="f10d0aab-65e6-4416-a882-cb519428c66e" providerId="ADAL" clId="{BF7B795E-EB4D-E544-BE14-D47CCAFD06C1}" dt="2024-04-16T09:47:58.210" v="25" actId="20578"/>
        <pc:sldMkLst>
          <pc:docMk/>
          <pc:sldMk cId="3708555914" sldId="663"/>
        </pc:sldMkLst>
      </pc:sldChg>
      <pc:sldChg chg="add ord">
        <pc:chgData name="Baillie, Mark" userId="f10d0aab-65e6-4416-a882-cb519428c66e" providerId="ADAL" clId="{BF7B795E-EB4D-E544-BE14-D47CCAFD06C1}" dt="2024-04-16T09:47:40.973" v="22" actId="20578"/>
        <pc:sldMkLst>
          <pc:docMk/>
          <pc:sldMk cId="243940145" sldId="755"/>
        </pc:sldMkLst>
      </pc:sldChg>
      <pc:sldChg chg="add">
        <pc:chgData name="Baillie, Mark" userId="f10d0aab-65e6-4416-a882-cb519428c66e" providerId="ADAL" clId="{BF7B795E-EB4D-E544-BE14-D47CCAFD06C1}" dt="2024-04-16T09:46:32.181" v="20"/>
        <pc:sldMkLst>
          <pc:docMk/>
          <pc:sldMk cId="2440770168" sldId="792"/>
        </pc:sldMkLst>
      </pc:sldChg>
      <pc:sldChg chg="add">
        <pc:chgData name="Baillie, Mark" userId="f10d0aab-65e6-4416-a882-cb519428c66e" providerId="ADAL" clId="{BF7B795E-EB4D-E544-BE14-D47CCAFD06C1}" dt="2024-04-16T09:47:14.993" v="21"/>
        <pc:sldMkLst>
          <pc:docMk/>
          <pc:sldMk cId="2649801764" sldId="803"/>
        </pc:sldMkLst>
      </pc:sldChg>
      <pc:sldChg chg="add del">
        <pc:chgData name="Baillie, Mark" userId="f10d0aab-65e6-4416-a882-cb519428c66e" providerId="ADAL" clId="{BF7B795E-EB4D-E544-BE14-D47CCAFD06C1}" dt="2024-04-09T15:26:13.950" v="12" actId="2696"/>
        <pc:sldMkLst>
          <pc:docMk/>
          <pc:sldMk cId="2424266330" sldId="834"/>
        </pc:sldMkLst>
      </pc:sldChg>
      <pc:sldChg chg="add del ord">
        <pc:chgData name="Baillie, Mark" userId="f10d0aab-65e6-4416-a882-cb519428c66e" providerId="ADAL" clId="{BF7B795E-EB4D-E544-BE14-D47CCAFD06C1}" dt="2024-04-16T09:44:18.499" v="19" actId="20578"/>
        <pc:sldMkLst>
          <pc:docMk/>
          <pc:sldMk cId="959881201" sldId="840"/>
        </pc:sldMkLst>
      </pc:sldChg>
      <pc:sldChg chg="add del ord">
        <pc:chgData name="Baillie, Mark" userId="f10d0aab-65e6-4416-a882-cb519428c66e" providerId="ADAL" clId="{BF7B795E-EB4D-E544-BE14-D47CCAFD06C1}" dt="2024-04-16T09:44:18.499" v="19" actId="20578"/>
        <pc:sldMkLst>
          <pc:docMk/>
          <pc:sldMk cId="1884346259" sldId="851"/>
        </pc:sldMkLst>
      </pc:sldChg>
      <pc:sldChg chg="add ord">
        <pc:chgData name="Baillie, Mark" userId="f10d0aab-65e6-4416-a882-cb519428c66e" providerId="ADAL" clId="{BF7B795E-EB4D-E544-BE14-D47CCAFD06C1}" dt="2024-04-16T09:47:40.973" v="22" actId="20578"/>
        <pc:sldMkLst>
          <pc:docMk/>
          <pc:sldMk cId="2386334136" sldId="855"/>
        </pc:sldMkLst>
      </pc:sldChg>
      <pc:sldChg chg="del">
        <pc:chgData name="Baillie, Mark" userId="f10d0aab-65e6-4416-a882-cb519428c66e" providerId="ADAL" clId="{BF7B795E-EB4D-E544-BE14-D47CCAFD06C1}" dt="2024-04-09T15:27:07.477" v="14" actId="2696"/>
        <pc:sldMkLst>
          <pc:docMk/>
          <pc:sldMk cId="2045750237" sldId="913"/>
        </pc:sldMkLst>
      </pc:sldChg>
      <pc:sldChg chg="del">
        <pc:chgData name="Baillie, Mark" userId="f10d0aab-65e6-4416-a882-cb519428c66e" providerId="ADAL" clId="{BF7B795E-EB4D-E544-BE14-D47CCAFD06C1}" dt="2024-04-09T15:27:06.392" v="13" actId="2696"/>
        <pc:sldMkLst>
          <pc:docMk/>
          <pc:sldMk cId="1128222307" sldId="914"/>
        </pc:sldMkLst>
      </pc:sldChg>
      <pc:sldChg chg="del">
        <pc:chgData name="Baillie, Mark" userId="f10d0aab-65e6-4416-a882-cb519428c66e" providerId="ADAL" clId="{BF7B795E-EB4D-E544-BE14-D47CCAFD06C1}" dt="2024-04-09T15:27:09.353" v="15" actId="2696"/>
        <pc:sldMkLst>
          <pc:docMk/>
          <pc:sldMk cId="3211266930" sldId="915"/>
        </pc:sldMkLst>
      </pc:sldChg>
      <pc:sldChg chg="del">
        <pc:chgData name="Baillie, Mark" userId="f10d0aab-65e6-4416-a882-cb519428c66e" providerId="ADAL" clId="{BF7B795E-EB4D-E544-BE14-D47CCAFD06C1}" dt="2024-04-09T15:23:41.371" v="8" actId="2696"/>
        <pc:sldMkLst>
          <pc:docMk/>
          <pc:sldMk cId="789625844" sldId="916"/>
        </pc:sldMkLst>
      </pc:sldChg>
      <pc:sldChg chg="del">
        <pc:chgData name="Baillie, Mark" userId="f10d0aab-65e6-4416-a882-cb519428c66e" providerId="ADAL" clId="{BF7B795E-EB4D-E544-BE14-D47CCAFD06C1}" dt="2024-04-09T15:27:10.980" v="16" actId="2696"/>
        <pc:sldMkLst>
          <pc:docMk/>
          <pc:sldMk cId="3993662703" sldId="918"/>
        </pc:sldMkLst>
      </pc:sldChg>
      <pc:sldChg chg="del">
        <pc:chgData name="Baillie, Mark" userId="f10d0aab-65e6-4416-a882-cb519428c66e" providerId="ADAL" clId="{BF7B795E-EB4D-E544-BE14-D47CCAFD06C1}" dt="2024-04-09T15:22:50.413" v="5" actId="2696"/>
        <pc:sldMkLst>
          <pc:docMk/>
          <pc:sldMk cId="2842972235" sldId="942"/>
        </pc:sldMkLst>
      </pc:sldChg>
      <pc:sldChg chg="del">
        <pc:chgData name="Baillie, Mark" userId="f10d0aab-65e6-4416-a882-cb519428c66e" providerId="ADAL" clId="{BF7B795E-EB4D-E544-BE14-D47CCAFD06C1}" dt="2024-04-09T15:22:50.410" v="4" actId="2696"/>
        <pc:sldMkLst>
          <pc:docMk/>
          <pc:sldMk cId="2115236329" sldId="943"/>
        </pc:sldMkLst>
      </pc:sldChg>
      <pc:sldChg chg="del">
        <pc:chgData name="Baillie, Mark" userId="f10d0aab-65e6-4416-a882-cb519428c66e" providerId="ADAL" clId="{BF7B795E-EB4D-E544-BE14-D47CCAFD06C1}" dt="2024-04-09T15:23:08.792" v="7" actId="2696"/>
        <pc:sldMkLst>
          <pc:docMk/>
          <pc:sldMk cId="2951128544" sldId="944"/>
        </pc:sldMkLst>
      </pc:sldChg>
    </pc:docChg>
  </pc:docChgLst>
  <pc:docChgLst>
    <pc:chgData name="Baillie, Mark" userId="f10d0aab-65e6-4416-a882-cb519428c66e" providerId="ADAL" clId="{20B242CB-801C-244C-945F-1C9C3630A60F}"/>
    <pc:docChg chg="delSld modSld delSection modSection">
      <pc:chgData name="Baillie, Mark" userId="f10d0aab-65e6-4416-a882-cb519428c66e" providerId="ADAL" clId="{20B242CB-801C-244C-945F-1C9C3630A60F}" dt="2024-04-08T11:28:56.840" v="20" actId="2696"/>
      <pc:docMkLst>
        <pc:docMk/>
      </pc:docMkLst>
      <pc:sldChg chg="modSp mod">
        <pc:chgData name="Baillie, Mark" userId="f10d0aab-65e6-4416-a882-cb519428c66e" providerId="ADAL" clId="{20B242CB-801C-244C-945F-1C9C3630A60F}" dt="2024-04-08T11:27:31.780" v="15" actId="20577"/>
        <pc:sldMkLst>
          <pc:docMk/>
          <pc:sldMk cId="3646648235" sldId="257"/>
        </pc:sldMkLst>
        <pc:spChg chg="mod">
          <ac:chgData name="Baillie, Mark" userId="f10d0aab-65e6-4416-a882-cb519428c66e" providerId="ADAL" clId="{20B242CB-801C-244C-945F-1C9C3630A60F}" dt="2024-04-08T11:27:31.780" v="15" actId="20577"/>
          <ac:spMkLst>
            <pc:docMk/>
            <pc:sldMk cId="3646648235" sldId="257"/>
            <ac:spMk id="7" creationId="{00000000-0000-0000-0000-000000000000}"/>
          </ac:spMkLst>
        </pc:spChg>
      </pc:sldChg>
      <pc:sldChg chg="del">
        <pc:chgData name="Baillie, Mark" userId="f10d0aab-65e6-4416-a882-cb519428c66e" providerId="ADAL" clId="{20B242CB-801C-244C-945F-1C9C3630A60F}" dt="2024-04-08T11:28:56.840" v="20" actId="2696"/>
        <pc:sldMkLst>
          <pc:docMk/>
          <pc:sldMk cId="3724943765" sldId="820"/>
        </pc:sldMkLst>
      </pc:sldChg>
      <pc:sldChg chg="del">
        <pc:chgData name="Baillie, Mark" userId="f10d0aab-65e6-4416-a882-cb519428c66e" providerId="ADAL" clId="{20B242CB-801C-244C-945F-1C9C3630A60F}" dt="2024-04-08T11:27:50.081" v="18" actId="2696"/>
        <pc:sldMkLst>
          <pc:docMk/>
          <pc:sldMk cId="1501029173" sldId="904"/>
        </pc:sldMkLst>
      </pc:sldChg>
      <pc:sldChg chg="del">
        <pc:chgData name="Baillie, Mark" userId="f10d0aab-65e6-4416-a882-cb519428c66e" providerId="ADAL" clId="{20B242CB-801C-244C-945F-1C9C3630A60F}" dt="2024-04-08T11:27:50.078" v="17" actId="2696"/>
        <pc:sldMkLst>
          <pc:docMk/>
          <pc:sldMk cId="1799410410" sldId="905"/>
        </pc:sldMkLst>
      </pc:sldChg>
      <pc:sldChg chg="del">
        <pc:chgData name="Baillie, Mark" userId="f10d0aab-65e6-4416-a882-cb519428c66e" providerId="ADAL" clId="{20B242CB-801C-244C-945F-1C9C3630A60F}" dt="2024-04-08T11:27:50.075" v="16" actId="2696"/>
        <pc:sldMkLst>
          <pc:docMk/>
          <pc:sldMk cId="2496842931" sldId="933"/>
        </pc:sldMkLst>
      </pc:sldChg>
    </pc:docChg>
  </pc:docChgLst>
  <pc:docChgLst>
    <pc:chgData name="Baillie, Mark" userId="f10d0aab-65e6-4416-a882-cb519428c66e" providerId="ADAL" clId="{DE6078F7-EB17-40EA-A2FF-3BD027C6117D}"/>
    <pc:docChg chg="undo custSel addSld delSld modSld sldOrd modSection">
      <pc:chgData name="Baillie, Mark" userId="f10d0aab-65e6-4416-a882-cb519428c66e" providerId="ADAL" clId="{DE6078F7-EB17-40EA-A2FF-3BD027C6117D}" dt="2023-04-17T20:39:25.460" v="147"/>
      <pc:docMkLst>
        <pc:docMk/>
      </pc:docMkLst>
      <pc:sldChg chg="add ord">
        <pc:chgData name="Baillie, Mark" userId="f10d0aab-65e6-4416-a882-cb519428c66e" providerId="ADAL" clId="{DE6078F7-EB17-40EA-A2FF-3BD027C6117D}" dt="2023-04-17T19:52:50.551" v="15"/>
        <pc:sldMkLst>
          <pc:docMk/>
          <pc:sldMk cId="3083362548" sldId="270"/>
        </pc:sldMkLst>
      </pc:sldChg>
      <pc:sldChg chg="modSp add mod ord">
        <pc:chgData name="Baillie, Mark" userId="f10d0aab-65e6-4416-a882-cb519428c66e" providerId="ADAL" clId="{DE6078F7-EB17-40EA-A2FF-3BD027C6117D}" dt="2023-04-17T19:54:33.578" v="21" actId="27636"/>
        <pc:sldMkLst>
          <pc:docMk/>
          <pc:sldMk cId="928705243" sldId="289"/>
        </pc:sldMkLst>
        <pc:spChg chg="mod">
          <ac:chgData name="Baillie, Mark" userId="f10d0aab-65e6-4416-a882-cb519428c66e" providerId="ADAL" clId="{DE6078F7-EB17-40EA-A2FF-3BD027C6117D}" dt="2023-04-17T19:54:33.578" v="21" actId="27636"/>
          <ac:spMkLst>
            <pc:docMk/>
            <pc:sldMk cId="928705243" sldId="289"/>
            <ac:spMk id="6" creationId="{00000000-0000-0000-0000-000000000000}"/>
          </ac:spMkLst>
        </pc:spChg>
      </pc:sldChg>
      <pc:sldChg chg="add">
        <pc:chgData name="Baillie, Mark" userId="f10d0aab-65e6-4416-a882-cb519428c66e" providerId="ADAL" clId="{DE6078F7-EB17-40EA-A2FF-3BD027C6117D}" dt="2023-04-17T20:38:55.487" v="143"/>
        <pc:sldMkLst>
          <pc:docMk/>
          <pc:sldMk cId="4226779952" sldId="581"/>
        </pc:sldMkLst>
      </pc:sldChg>
      <pc:sldChg chg="ord">
        <pc:chgData name="Baillie, Mark" userId="f10d0aab-65e6-4416-a882-cb519428c66e" providerId="ADAL" clId="{DE6078F7-EB17-40EA-A2FF-3BD027C6117D}" dt="2023-04-17T20:34:48.918" v="142"/>
        <pc:sldMkLst>
          <pc:docMk/>
          <pc:sldMk cId="2233899032" sldId="635"/>
        </pc:sldMkLst>
      </pc:sldChg>
      <pc:sldChg chg="addSp modSp mod modClrScheme chgLayout">
        <pc:chgData name="Baillie, Mark" userId="f10d0aab-65e6-4416-a882-cb519428c66e" providerId="ADAL" clId="{DE6078F7-EB17-40EA-A2FF-3BD027C6117D}" dt="2023-04-17T19:57:06.599" v="46" actId="14100"/>
        <pc:sldMkLst>
          <pc:docMk/>
          <pc:sldMk cId="3049356149" sldId="880"/>
        </pc:sldMkLst>
        <pc:spChg chg="mod ord">
          <ac:chgData name="Baillie, Mark" userId="f10d0aab-65e6-4416-a882-cb519428c66e" providerId="ADAL" clId="{DE6078F7-EB17-40EA-A2FF-3BD027C6117D}" dt="2023-04-17T19:55:41.977" v="35" actId="26606"/>
          <ac:spMkLst>
            <pc:docMk/>
            <pc:sldMk cId="3049356149" sldId="880"/>
            <ac:spMk id="2" creationId="{00000000-0000-0000-0000-000000000000}"/>
          </ac:spMkLst>
        </pc:spChg>
        <pc:spChg chg="mod">
          <ac:chgData name="Baillie, Mark" userId="f10d0aab-65e6-4416-a882-cb519428c66e" providerId="ADAL" clId="{DE6078F7-EB17-40EA-A2FF-3BD027C6117D}" dt="2023-04-17T19:57:06.599" v="46" actId="14100"/>
          <ac:spMkLst>
            <pc:docMk/>
            <pc:sldMk cId="3049356149" sldId="880"/>
            <ac:spMk id="3" creationId="{00000000-0000-0000-0000-000000000000}"/>
          </ac:spMkLst>
        </pc:spChg>
        <pc:spChg chg="mod ord">
          <ac:chgData name="Baillie, Mark" userId="f10d0aab-65e6-4416-a882-cb519428c66e" providerId="ADAL" clId="{DE6078F7-EB17-40EA-A2FF-3BD027C6117D}" dt="2023-04-17T19:55:41.977" v="35" actId="26606"/>
          <ac:spMkLst>
            <pc:docMk/>
            <pc:sldMk cId="3049356149" sldId="880"/>
            <ac:spMk id="4" creationId="{00000000-0000-0000-0000-000000000000}"/>
          </ac:spMkLst>
        </pc:spChg>
        <pc:spChg chg="add mod">
          <ac:chgData name="Baillie, Mark" userId="f10d0aab-65e6-4416-a882-cb519428c66e" providerId="ADAL" clId="{DE6078F7-EB17-40EA-A2FF-3BD027C6117D}" dt="2023-04-17T19:57:02.101" v="45" actId="1076"/>
          <ac:spMkLst>
            <pc:docMk/>
            <pc:sldMk cId="3049356149" sldId="880"/>
            <ac:spMk id="7" creationId="{5723F93B-341C-982E-0C2E-33166DD0A27C}"/>
          </ac:spMkLst>
        </pc:spChg>
        <pc:spChg chg="add mod">
          <ac:chgData name="Baillie, Mark" userId="f10d0aab-65e6-4416-a882-cb519428c66e" providerId="ADAL" clId="{DE6078F7-EB17-40EA-A2FF-3BD027C6117D}" dt="2023-04-17T19:55:41.977" v="35" actId="26606"/>
          <ac:spMkLst>
            <pc:docMk/>
            <pc:sldMk cId="3049356149" sldId="880"/>
            <ac:spMk id="10" creationId="{E8453C68-14CC-0BB4-956B-77C94C1752F2}"/>
          </ac:spMkLst>
        </pc:spChg>
        <pc:picChg chg="add mod">
          <ac:chgData name="Baillie, Mark" userId="f10d0aab-65e6-4416-a882-cb519428c66e" providerId="ADAL" clId="{DE6078F7-EB17-40EA-A2FF-3BD027C6117D}" dt="2023-04-17T19:56:57.662" v="44" actId="1076"/>
          <ac:picMkLst>
            <pc:docMk/>
            <pc:sldMk cId="3049356149" sldId="880"/>
            <ac:picMk id="5" creationId="{56191705-FB9E-5752-BE96-F1CC3FA3A9D9}"/>
          </ac:picMkLst>
        </pc:picChg>
      </pc:sldChg>
      <pc:sldChg chg="modSp mod">
        <pc:chgData name="Baillie, Mark" userId="f10d0aab-65e6-4416-a882-cb519428c66e" providerId="ADAL" clId="{DE6078F7-EB17-40EA-A2FF-3BD027C6117D}" dt="2023-04-17T19:46:46.463" v="12" actId="20577"/>
        <pc:sldMkLst>
          <pc:docMk/>
          <pc:sldMk cId="1619288906" sldId="885"/>
        </pc:sldMkLst>
        <pc:spChg chg="mod">
          <ac:chgData name="Baillie, Mark" userId="f10d0aab-65e6-4416-a882-cb519428c66e" providerId="ADAL" clId="{DE6078F7-EB17-40EA-A2FF-3BD027C6117D}" dt="2023-04-17T19:46:46.463" v="12" actId="20577"/>
          <ac:spMkLst>
            <pc:docMk/>
            <pc:sldMk cId="1619288906" sldId="885"/>
            <ac:spMk id="2" creationId="{00000000-0000-0000-0000-000000000000}"/>
          </ac:spMkLst>
        </pc:spChg>
      </pc:sldChg>
      <pc:sldChg chg="addSp delSp modSp mod">
        <pc:chgData name="Baillie, Mark" userId="f10d0aab-65e6-4416-a882-cb519428c66e" providerId="ADAL" clId="{DE6078F7-EB17-40EA-A2FF-3BD027C6117D}" dt="2023-04-17T19:59:49.831" v="59" actId="1076"/>
        <pc:sldMkLst>
          <pc:docMk/>
          <pc:sldMk cId="3338445265" sldId="886"/>
        </pc:sldMkLst>
        <pc:spChg chg="mod">
          <ac:chgData name="Baillie, Mark" userId="f10d0aab-65e6-4416-a882-cb519428c66e" providerId="ADAL" clId="{DE6078F7-EB17-40EA-A2FF-3BD027C6117D}" dt="2023-04-17T19:59:22.321" v="52" actId="27636"/>
          <ac:spMkLst>
            <pc:docMk/>
            <pc:sldMk cId="3338445265" sldId="886"/>
            <ac:spMk id="3" creationId="{00000000-0000-0000-0000-000000000000}"/>
          </ac:spMkLst>
        </pc:spChg>
        <pc:spChg chg="add mod">
          <ac:chgData name="Baillie, Mark" userId="f10d0aab-65e6-4416-a882-cb519428c66e" providerId="ADAL" clId="{DE6078F7-EB17-40EA-A2FF-3BD027C6117D}" dt="2023-04-17T19:59:49.831" v="59" actId="1076"/>
          <ac:spMkLst>
            <pc:docMk/>
            <pc:sldMk cId="3338445265" sldId="886"/>
            <ac:spMk id="12" creationId="{41273F74-8BFC-C467-0B99-6D44DEB9420E}"/>
          </ac:spMkLst>
        </pc:spChg>
        <pc:picChg chg="add del">
          <ac:chgData name="Baillie, Mark" userId="f10d0aab-65e6-4416-a882-cb519428c66e" providerId="ADAL" clId="{DE6078F7-EB17-40EA-A2FF-3BD027C6117D}" dt="2023-04-17T19:54:33.492" v="20" actId="22"/>
          <ac:picMkLst>
            <pc:docMk/>
            <pc:sldMk cId="3338445265" sldId="886"/>
            <ac:picMk id="8" creationId="{95814D9D-76C9-8EBC-4981-5E75C2C816C3}"/>
          </ac:picMkLst>
        </pc:picChg>
        <pc:picChg chg="add del mod">
          <ac:chgData name="Baillie, Mark" userId="f10d0aab-65e6-4416-a882-cb519428c66e" providerId="ADAL" clId="{DE6078F7-EB17-40EA-A2FF-3BD027C6117D}" dt="2023-04-17T19:55:21.113" v="33" actId="21"/>
          <ac:picMkLst>
            <pc:docMk/>
            <pc:sldMk cId="3338445265" sldId="886"/>
            <ac:picMk id="10" creationId="{18E5DBEA-91D5-7491-DE48-24CCF1EE1418}"/>
          </ac:picMkLst>
        </pc:picChg>
        <pc:picChg chg="add mod">
          <ac:chgData name="Baillie, Mark" userId="f10d0aab-65e6-4416-a882-cb519428c66e" providerId="ADAL" clId="{DE6078F7-EB17-40EA-A2FF-3BD027C6117D}" dt="2023-04-17T19:59:49.831" v="59" actId="1076"/>
          <ac:picMkLst>
            <pc:docMk/>
            <pc:sldMk cId="3338445265" sldId="886"/>
            <ac:picMk id="11" creationId="{C5881FBD-6802-ADD2-1C2C-130540EE9E89}"/>
          </ac:picMkLst>
        </pc:picChg>
      </pc:sldChg>
      <pc:sldChg chg="del">
        <pc:chgData name="Baillie, Mark" userId="f10d0aab-65e6-4416-a882-cb519428c66e" providerId="ADAL" clId="{DE6078F7-EB17-40EA-A2FF-3BD027C6117D}" dt="2023-04-17T20:29:57.489" v="89" actId="47"/>
        <pc:sldMkLst>
          <pc:docMk/>
          <pc:sldMk cId="1558630422" sldId="902"/>
        </pc:sldMkLst>
      </pc:sldChg>
      <pc:sldChg chg="modSp mod">
        <pc:chgData name="Baillie, Mark" userId="f10d0aab-65e6-4416-a882-cb519428c66e" providerId="ADAL" clId="{DE6078F7-EB17-40EA-A2FF-3BD027C6117D}" dt="2023-04-17T20:25:11.334" v="86" actId="20577"/>
        <pc:sldMkLst>
          <pc:docMk/>
          <pc:sldMk cId="1799410410" sldId="905"/>
        </pc:sldMkLst>
        <pc:spChg chg="mod">
          <ac:chgData name="Baillie, Mark" userId="f10d0aab-65e6-4416-a882-cb519428c66e" providerId="ADAL" clId="{DE6078F7-EB17-40EA-A2FF-3BD027C6117D}" dt="2023-04-17T20:25:11.334" v="86" actId="20577"/>
          <ac:spMkLst>
            <pc:docMk/>
            <pc:sldMk cId="1799410410" sldId="905"/>
            <ac:spMk id="7" creationId="{00000000-0000-0000-0000-000000000000}"/>
          </ac:spMkLst>
        </pc:spChg>
      </pc:sldChg>
      <pc:sldChg chg="modSp mod">
        <pc:chgData name="Baillie, Mark" userId="f10d0aab-65e6-4416-a882-cb519428c66e" providerId="ADAL" clId="{DE6078F7-EB17-40EA-A2FF-3BD027C6117D}" dt="2023-04-17T20:33:41.130" v="138"/>
        <pc:sldMkLst>
          <pc:docMk/>
          <pc:sldMk cId="2045750237" sldId="913"/>
        </pc:sldMkLst>
        <pc:spChg chg="mod">
          <ac:chgData name="Baillie, Mark" userId="f10d0aab-65e6-4416-a882-cb519428c66e" providerId="ADAL" clId="{DE6078F7-EB17-40EA-A2FF-3BD027C6117D}" dt="2023-04-17T20:33:41.130" v="138"/>
          <ac:spMkLst>
            <pc:docMk/>
            <pc:sldMk cId="2045750237" sldId="913"/>
            <ac:spMk id="2" creationId="{00000000-0000-0000-0000-000000000000}"/>
          </ac:spMkLst>
        </pc:spChg>
      </pc:sldChg>
      <pc:sldChg chg="modSp mod">
        <pc:chgData name="Baillie, Mark" userId="f10d0aab-65e6-4416-a882-cb519428c66e" providerId="ADAL" clId="{DE6078F7-EB17-40EA-A2FF-3BD027C6117D}" dt="2023-04-17T20:33:32.025" v="137" actId="20577"/>
        <pc:sldMkLst>
          <pc:docMk/>
          <pc:sldMk cId="1128222307" sldId="914"/>
        </pc:sldMkLst>
        <pc:spChg chg="mod">
          <ac:chgData name="Baillie, Mark" userId="f10d0aab-65e6-4416-a882-cb519428c66e" providerId="ADAL" clId="{DE6078F7-EB17-40EA-A2FF-3BD027C6117D}" dt="2023-04-17T20:33:32.025" v="137" actId="20577"/>
          <ac:spMkLst>
            <pc:docMk/>
            <pc:sldMk cId="1128222307" sldId="914"/>
            <ac:spMk id="2" creationId="{00000000-0000-0000-0000-000000000000}"/>
          </ac:spMkLst>
        </pc:spChg>
      </pc:sldChg>
      <pc:sldChg chg="ord">
        <pc:chgData name="Baillie, Mark" userId="f10d0aab-65e6-4416-a882-cb519428c66e" providerId="ADAL" clId="{DE6078F7-EB17-40EA-A2FF-3BD027C6117D}" dt="2023-04-17T20:34:07.376" v="140"/>
        <pc:sldMkLst>
          <pc:docMk/>
          <pc:sldMk cId="3855287945" sldId="917"/>
        </pc:sldMkLst>
      </pc:sldChg>
      <pc:sldChg chg="ord">
        <pc:chgData name="Baillie, Mark" userId="f10d0aab-65e6-4416-a882-cb519428c66e" providerId="ADAL" clId="{DE6078F7-EB17-40EA-A2FF-3BD027C6117D}" dt="2023-04-17T20:39:25.460" v="147"/>
        <pc:sldMkLst>
          <pc:docMk/>
          <pc:sldMk cId="4137146032" sldId="928"/>
        </pc:sldMkLst>
      </pc:sldChg>
      <pc:sldChg chg="modSp add mod">
        <pc:chgData name="Baillie, Mark" userId="f10d0aab-65e6-4416-a882-cb519428c66e" providerId="ADAL" clId="{DE6078F7-EB17-40EA-A2FF-3BD027C6117D}" dt="2023-04-17T20:29:52.395" v="88"/>
        <pc:sldMkLst>
          <pc:docMk/>
          <pc:sldMk cId="2496842931" sldId="933"/>
        </pc:sldMkLst>
        <pc:spChg chg="mod">
          <ac:chgData name="Baillie, Mark" userId="f10d0aab-65e6-4416-a882-cb519428c66e" providerId="ADAL" clId="{DE6078F7-EB17-40EA-A2FF-3BD027C6117D}" dt="2023-04-17T20:29:52.395" v="88"/>
          <ac:spMkLst>
            <pc:docMk/>
            <pc:sldMk cId="2496842931" sldId="933"/>
            <ac:spMk id="6" creationId="{00000000-0000-0000-0000-000000000000}"/>
          </ac:spMkLst>
        </pc:spChg>
      </pc:sldChg>
      <pc:sldChg chg="modSp add mod">
        <pc:chgData name="Baillie, Mark" userId="f10d0aab-65e6-4416-a882-cb519428c66e" providerId="ADAL" clId="{DE6078F7-EB17-40EA-A2FF-3BD027C6117D}" dt="2023-04-17T20:31:04.892" v="93" actId="20577"/>
        <pc:sldMkLst>
          <pc:docMk/>
          <pc:sldMk cId="1042981762" sldId="934"/>
        </pc:sldMkLst>
        <pc:spChg chg="mod">
          <ac:chgData name="Baillie, Mark" userId="f10d0aab-65e6-4416-a882-cb519428c66e" providerId="ADAL" clId="{DE6078F7-EB17-40EA-A2FF-3BD027C6117D}" dt="2023-04-17T20:31:04.892" v="93" actId="20577"/>
          <ac:spMkLst>
            <pc:docMk/>
            <pc:sldMk cId="1042981762" sldId="934"/>
            <ac:spMk id="6" creationId="{00000000-0000-0000-0000-000000000000}"/>
          </ac:spMkLst>
        </pc:spChg>
      </pc:sldChg>
    </pc:docChg>
  </pc:docChgLst>
  <pc:docChgLst>
    <pc:chgData name="Baillie, Mark" userId="f10d0aab-65e6-4416-a882-cb519428c66e" providerId="ADAL" clId="{70119519-D221-49A7-AC60-6F14A9917279}"/>
    <pc:docChg chg="undo custSel addSld delSld modSld sldOrd delSection modSection">
      <pc:chgData name="Baillie, Mark" userId="f10d0aab-65e6-4416-a882-cb519428c66e" providerId="ADAL" clId="{70119519-D221-49A7-AC60-6F14A9917279}" dt="2023-04-17T21:40:31.140" v="293"/>
      <pc:docMkLst>
        <pc:docMk/>
      </pc:docMkLst>
      <pc:sldChg chg="addSp delSp modSp mod">
        <pc:chgData name="Baillie, Mark" userId="f10d0aab-65e6-4416-a882-cb519428c66e" providerId="ADAL" clId="{70119519-D221-49A7-AC60-6F14A9917279}" dt="2023-04-17T20:58:26.399" v="34" actId="478"/>
        <pc:sldMkLst>
          <pc:docMk/>
          <pc:sldMk cId="3646648235" sldId="257"/>
        </pc:sldMkLst>
        <pc:spChg chg="del mod">
          <ac:chgData name="Baillie, Mark" userId="f10d0aab-65e6-4416-a882-cb519428c66e" providerId="ADAL" clId="{70119519-D221-49A7-AC60-6F14A9917279}" dt="2023-04-17T20:58:26.399" v="34" actId="478"/>
          <ac:spMkLst>
            <pc:docMk/>
            <pc:sldMk cId="3646648235" sldId="257"/>
            <ac:spMk id="2" creationId="{EF3C2F37-19F6-48AE-A0BE-12E1006CBFA8}"/>
          </ac:spMkLst>
        </pc:spChg>
        <pc:spChg chg="mod">
          <ac:chgData name="Baillie, Mark" userId="f10d0aab-65e6-4416-a882-cb519428c66e" providerId="ADAL" clId="{70119519-D221-49A7-AC60-6F14A9917279}" dt="2023-04-17T20:58:23.754" v="32" actId="20577"/>
          <ac:spMkLst>
            <pc:docMk/>
            <pc:sldMk cId="3646648235" sldId="257"/>
            <ac:spMk id="6" creationId="{00000000-0000-0000-0000-000000000000}"/>
          </ac:spMkLst>
        </pc:spChg>
        <pc:picChg chg="add del mod">
          <ac:chgData name="Baillie, Mark" userId="f10d0aab-65e6-4416-a882-cb519428c66e" providerId="ADAL" clId="{70119519-D221-49A7-AC60-6F14A9917279}" dt="2023-04-17T20:58:14.941" v="29" actId="478"/>
          <ac:picMkLst>
            <pc:docMk/>
            <pc:sldMk cId="3646648235" sldId="257"/>
            <ac:picMk id="3" creationId="{3A278233-1C27-05E0-35A4-44D396C67079}"/>
          </ac:picMkLst>
        </pc:picChg>
      </pc:sldChg>
      <pc:sldChg chg="del">
        <pc:chgData name="Baillie, Mark" userId="f10d0aab-65e6-4416-a882-cb519428c66e" providerId="ADAL" clId="{70119519-D221-49A7-AC60-6F14A9917279}" dt="2023-04-17T20:44:13" v="0" actId="47"/>
        <pc:sldMkLst>
          <pc:docMk/>
          <pc:sldMk cId="0" sldId="260"/>
        </pc:sldMkLst>
      </pc:sldChg>
      <pc:sldChg chg="add">
        <pc:chgData name="Baillie, Mark" userId="f10d0aab-65e6-4416-a882-cb519428c66e" providerId="ADAL" clId="{70119519-D221-49A7-AC60-6F14A9917279}" dt="2023-04-17T20:45:40.921" v="13"/>
        <pc:sldMkLst>
          <pc:docMk/>
          <pc:sldMk cId="234394085" sldId="263"/>
        </pc:sldMkLst>
      </pc:sldChg>
      <pc:sldChg chg="del">
        <pc:chgData name="Baillie, Mark" userId="f10d0aab-65e6-4416-a882-cb519428c66e" providerId="ADAL" clId="{70119519-D221-49A7-AC60-6F14A9917279}" dt="2023-04-17T20:44:37.812" v="4" actId="2696"/>
        <pc:sldMkLst>
          <pc:docMk/>
          <pc:sldMk cId="1025651826" sldId="263"/>
        </pc:sldMkLst>
      </pc:sldChg>
      <pc:sldChg chg="add del">
        <pc:chgData name="Baillie, Mark" userId="f10d0aab-65e6-4416-a882-cb519428c66e" providerId="ADAL" clId="{70119519-D221-49A7-AC60-6F14A9917279}" dt="2023-04-17T20:45:29.914" v="12" actId="2696"/>
        <pc:sldMkLst>
          <pc:docMk/>
          <pc:sldMk cId="2364748499" sldId="263"/>
        </pc:sldMkLst>
      </pc:sldChg>
      <pc:sldChg chg="delSp mod">
        <pc:chgData name="Baillie, Mark" userId="f10d0aab-65e6-4416-a882-cb519428c66e" providerId="ADAL" clId="{70119519-D221-49A7-AC60-6F14A9917279}" dt="2023-04-17T21:36:12.654" v="285" actId="478"/>
        <pc:sldMkLst>
          <pc:docMk/>
          <pc:sldMk cId="3083362548" sldId="270"/>
        </pc:sldMkLst>
        <pc:spChg chg="del">
          <ac:chgData name="Baillie, Mark" userId="f10d0aab-65e6-4416-a882-cb519428c66e" providerId="ADAL" clId="{70119519-D221-49A7-AC60-6F14A9917279}" dt="2023-04-17T21:36:12.654" v="285" actId="478"/>
          <ac:spMkLst>
            <pc:docMk/>
            <pc:sldMk cId="3083362548" sldId="270"/>
            <ac:spMk id="4" creationId="{00000000-0000-0000-0000-000000000000}"/>
          </ac:spMkLst>
        </pc:spChg>
      </pc:sldChg>
      <pc:sldChg chg="del">
        <pc:chgData name="Baillie, Mark" userId="f10d0aab-65e6-4416-a882-cb519428c66e" providerId="ADAL" clId="{70119519-D221-49A7-AC60-6F14A9917279}" dt="2023-04-17T21:35:36.236" v="284" actId="47"/>
        <pc:sldMkLst>
          <pc:docMk/>
          <pc:sldMk cId="928705243" sldId="289"/>
        </pc:sldMkLst>
      </pc:sldChg>
      <pc:sldChg chg="add">
        <pc:chgData name="Baillie, Mark" userId="f10d0aab-65e6-4416-a882-cb519428c66e" providerId="ADAL" clId="{70119519-D221-49A7-AC60-6F14A9917279}" dt="2023-04-17T21:22:12.911" v="214"/>
        <pc:sldMkLst>
          <pc:docMk/>
          <pc:sldMk cId="1460734085" sldId="296"/>
        </pc:sldMkLst>
      </pc:sldChg>
      <pc:sldChg chg="add del">
        <pc:chgData name="Baillie, Mark" userId="f10d0aab-65e6-4416-a882-cb519428c66e" providerId="ADAL" clId="{70119519-D221-49A7-AC60-6F14A9917279}" dt="2023-04-17T21:39:03.055" v="292" actId="47"/>
        <pc:sldMkLst>
          <pc:docMk/>
          <pc:sldMk cId="1227052194" sldId="305"/>
        </pc:sldMkLst>
      </pc:sldChg>
      <pc:sldChg chg="ord">
        <pc:chgData name="Baillie, Mark" userId="f10d0aab-65e6-4416-a882-cb519428c66e" providerId="ADAL" clId="{70119519-D221-49A7-AC60-6F14A9917279}" dt="2023-04-17T20:49:05.256" v="21"/>
        <pc:sldMkLst>
          <pc:docMk/>
          <pc:sldMk cId="1007829355" sldId="426"/>
        </pc:sldMkLst>
      </pc:sldChg>
      <pc:sldChg chg="modSp mod ord">
        <pc:chgData name="Baillie, Mark" userId="f10d0aab-65e6-4416-a882-cb519428c66e" providerId="ADAL" clId="{70119519-D221-49A7-AC60-6F14A9917279}" dt="2023-04-17T21:38:50.417" v="291" actId="27636"/>
        <pc:sldMkLst>
          <pc:docMk/>
          <pc:sldMk cId="553521772" sldId="474"/>
        </pc:sldMkLst>
        <pc:spChg chg="mod">
          <ac:chgData name="Baillie, Mark" userId="f10d0aab-65e6-4416-a882-cb519428c66e" providerId="ADAL" clId="{70119519-D221-49A7-AC60-6F14A9917279}" dt="2023-04-17T21:38:50.417" v="291" actId="27636"/>
          <ac:spMkLst>
            <pc:docMk/>
            <pc:sldMk cId="553521772" sldId="474"/>
            <ac:spMk id="7" creationId="{C52C413E-26E8-C54F-A502-4F3CD08939CF}"/>
          </ac:spMkLst>
        </pc:spChg>
      </pc:sldChg>
      <pc:sldChg chg="ord">
        <pc:chgData name="Baillie, Mark" userId="f10d0aab-65e6-4416-a882-cb519428c66e" providerId="ADAL" clId="{70119519-D221-49A7-AC60-6F14A9917279}" dt="2023-04-17T20:46:59.206" v="19"/>
        <pc:sldMkLst>
          <pc:docMk/>
          <pc:sldMk cId="4226779952" sldId="581"/>
        </pc:sldMkLst>
      </pc:sldChg>
      <pc:sldChg chg="add del">
        <pc:chgData name="Baillie, Mark" userId="f10d0aab-65e6-4416-a882-cb519428c66e" providerId="ADAL" clId="{70119519-D221-49A7-AC60-6F14A9917279}" dt="2023-04-17T21:35:24.970" v="283" actId="47"/>
        <pc:sldMkLst>
          <pc:docMk/>
          <pc:sldMk cId="3737004349" sldId="616"/>
        </pc:sldMkLst>
      </pc:sldChg>
      <pc:sldChg chg="add del">
        <pc:chgData name="Baillie, Mark" userId="f10d0aab-65e6-4416-a882-cb519428c66e" providerId="ADAL" clId="{70119519-D221-49A7-AC60-6F14A9917279}" dt="2023-04-17T21:35:21.392" v="282" actId="47"/>
        <pc:sldMkLst>
          <pc:docMk/>
          <pc:sldMk cId="599397957" sldId="619"/>
        </pc:sldMkLst>
      </pc:sldChg>
      <pc:sldChg chg="del">
        <pc:chgData name="Baillie, Mark" userId="f10d0aab-65e6-4416-a882-cb519428c66e" providerId="ADAL" clId="{70119519-D221-49A7-AC60-6F14A9917279}" dt="2023-04-17T20:44:31.562" v="3" actId="47"/>
        <pc:sldMkLst>
          <pc:docMk/>
          <pc:sldMk cId="1574768114" sldId="634"/>
        </pc:sldMkLst>
      </pc:sldChg>
      <pc:sldChg chg="ord">
        <pc:chgData name="Baillie, Mark" userId="f10d0aab-65e6-4416-a882-cb519428c66e" providerId="ADAL" clId="{70119519-D221-49A7-AC60-6F14A9917279}" dt="2023-04-17T21:08:15.810" v="206"/>
        <pc:sldMkLst>
          <pc:docMk/>
          <pc:sldMk cId="2233899032" sldId="635"/>
        </pc:sldMkLst>
      </pc:sldChg>
      <pc:sldChg chg="del">
        <pc:chgData name="Baillie, Mark" userId="f10d0aab-65e6-4416-a882-cb519428c66e" providerId="ADAL" clId="{70119519-D221-49A7-AC60-6F14A9917279}" dt="2023-04-17T20:44:31.562" v="3" actId="47"/>
        <pc:sldMkLst>
          <pc:docMk/>
          <pc:sldMk cId="2512901590" sldId="637"/>
        </pc:sldMkLst>
      </pc:sldChg>
      <pc:sldChg chg="del">
        <pc:chgData name="Baillie, Mark" userId="f10d0aab-65e6-4416-a882-cb519428c66e" providerId="ADAL" clId="{70119519-D221-49A7-AC60-6F14A9917279}" dt="2023-04-17T20:44:31.562" v="3" actId="47"/>
        <pc:sldMkLst>
          <pc:docMk/>
          <pc:sldMk cId="2094238772" sldId="767"/>
        </pc:sldMkLst>
      </pc:sldChg>
      <pc:sldChg chg="del">
        <pc:chgData name="Baillie, Mark" userId="f10d0aab-65e6-4416-a882-cb519428c66e" providerId="ADAL" clId="{70119519-D221-49A7-AC60-6F14A9917279}" dt="2023-04-17T20:44:31.562" v="3" actId="47"/>
        <pc:sldMkLst>
          <pc:docMk/>
          <pc:sldMk cId="3314783840" sldId="790"/>
        </pc:sldMkLst>
      </pc:sldChg>
      <pc:sldChg chg="add">
        <pc:chgData name="Baillie, Mark" userId="f10d0aab-65e6-4416-a882-cb519428c66e" providerId="ADAL" clId="{70119519-D221-49A7-AC60-6F14A9917279}" dt="2023-04-17T21:40:31.140" v="293"/>
        <pc:sldMkLst>
          <pc:docMk/>
          <pc:sldMk cId="3724943765" sldId="820"/>
        </pc:sldMkLst>
      </pc:sldChg>
      <pc:sldChg chg="modSp mod">
        <pc:chgData name="Baillie, Mark" userId="f10d0aab-65e6-4416-a882-cb519428c66e" providerId="ADAL" clId="{70119519-D221-49A7-AC60-6F14A9917279}" dt="2023-04-17T20:52:33.258" v="26" actId="20577"/>
        <pc:sldMkLst>
          <pc:docMk/>
          <pc:sldMk cId="1619288906" sldId="885"/>
        </pc:sldMkLst>
        <pc:spChg chg="mod">
          <ac:chgData name="Baillie, Mark" userId="f10d0aab-65e6-4416-a882-cb519428c66e" providerId="ADAL" clId="{70119519-D221-49A7-AC60-6F14A9917279}" dt="2023-04-17T20:52:33.258" v="26" actId="20577"/>
          <ac:spMkLst>
            <pc:docMk/>
            <pc:sldMk cId="1619288906" sldId="885"/>
            <ac:spMk id="2" creationId="{00000000-0000-0000-0000-000000000000}"/>
          </ac:spMkLst>
        </pc:spChg>
      </pc:sldChg>
      <pc:sldChg chg="addSp delSp modSp mod">
        <pc:chgData name="Baillie, Mark" userId="f10d0aab-65e6-4416-a882-cb519428c66e" providerId="ADAL" clId="{70119519-D221-49A7-AC60-6F14A9917279}" dt="2023-04-17T21:00:42.374" v="198" actId="1035"/>
        <pc:sldMkLst>
          <pc:docMk/>
          <pc:sldMk cId="3338445265" sldId="886"/>
        </pc:sldMkLst>
        <pc:spChg chg="mod">
          <ac:chgData name="Baillie, Mark" userId="f10d0aab-65e6-4416-a882-cb519428c66e" providerId="ADAL" clId="{70119519-D221-49A7-AC60-6F14A9917279}" dt="2023-04-17T21:00:06.762" v="57" actId="1076"/>
          <ac:spMkLst>
            <pc:docMk/>
            <pc:sldMk cId="3338445265" sldId="886"/>
            <ac:spMk id="3" creationId="{00000000-0000-0000-0000-000000000000}"/>
          </ac:spMkLst>
        </pc:spChg>
        <pc:spChg chg="add del mod">
          <ac:chgData name="Baillie, Mark" userId="f10d0aab-65e6-4416-a882-cb519428c66e" providerId="ADAL" clId="{70119519-D221-49A7-AC60-6F14A9917279}" dt="2023-04-17T21:00:24.734" v="103" actId="478"/>
          <ac:spMkLst>
            <pc:docMk/>
            <pc:sldMk cId="3338445265" sldId="886"/>
            <ac:spMk id="8" creationId="{895D4B74-7C09-61E3-7D7E-C483792DFF33}"/>
          </ac:spMkLst>
        </pc:spChg>
        <pc:spChg chg="add del mod">
          <ac:chgData name="Baillie, Mark" userId="f10d0aab-65e6-4416-a882-cb519428c66e" providerId="ADAL" clId="{70119519-D221-49A7-AC60-6F14A9917279}" dt="2023-04-17T21:00:31.257" v="132" actId="478"/>
          <ac:spMkLst>
            <pc:docMk/>
            <pc:sldMk cId="3338445265" sldId="886"/>
            <ac:spMk id="10" creationId="{6A883A7F-C776-C80A-218C-0C886DA9F897}"/>
          </ac:spMkLst>
        </pc:spChg>
        <pc:spChg chg="mod">
          <ac:chgData name="Baillie, Mark" userId="f10d0aab-65e6-4416-a882-cb519428c66e" providerId="ADAL" clId="{70119519-D221-49A7-AC60-6F14A9917279}" dt="2023-04-17T21:00:42.374" v="198" actId="1035"/>
          <ac:spMkLst>
            <pc:docMk/>
            <pc:sldMk cId="3338445265" sldId="886"/>
            <ac:spMk id="12" creationId="{41273F74-8BFC-C467-0B99-6D44DEB9420E}"/>
          </ac:spMkLst>
        </pc:spChg>
        <pc:picChg chg="add del mod">
          <ac:chgData name="Baillie, Mark" userId="f10d0aab-65e6-4416-a882-cb519428c66e" providerId="ADAL" clId="{70119519-D221-49A7-AC60-6F14A9917279}" dt="2023-04-17T21:00:24.734" v="103" actId="478"/>
          <ac:picMkLst>
            <pc:docMk/>
            <pc:sldMk cId="3338445265" sldId="886"/>
            <ac:picMk id="7" creationId="{1566CB29-F012-4EB4-1A5C-0638F18C3A95}"/>
          </ac:picMkLst>
        </pc:picChg>
        <pc:picChg chg="add del mod">
          <ac:chgData name="Baillie, Mark" userId="f10d0aab-65e6-4416-a882-cb519428c66e" providerId="ADAL" clId="{70119519-D221-49A7-AC60-6F14A9917279}" dt="2023-04-17T21:00:31.257" v="132" actId="478"/>
          <ac:picMkLst>
            <pc:docMk/>
            <pc:sldMk cId="3338445265" sldId="886"/>
            <ac:picMk id="9" creationId="{6DC66AB8-B080-8DA4-BE9C-A350F6C6BE3C}"/>
          </ac:picMkLst>
        </pc:picChg>
        <pc:picChg chg="mod">
          <ac:chgData name="Baillie, Mark" userId="f10d0aab-65e6-4416-a882-cb519428c66e" providerId="ADAL" clId="{70119519-D221-49A7-AC60-6F14A9917279}" dt="2023-04-17T21:00:42.374" v="198" actId="1035"/>
          <ac:picMkLst>
            <pc:docMk/>
            <pc:sldMk cId="3338445265" sldId="886"/>
            <ac:picMk id="11" creationId="{C5881FBD-6802-ADD2-1C2C-130540EE9E89}"/>
          </ac:picMkLst>
        </pc:picChg>
      </pc:sldChg>
      <pc:sldChg chg="modSp mod">
        <pc:chgData name="Baillie, Mark" userId="f10d0aab-65e6-4416-a882-cb519428c66e" providerId="ADAL" clId="{70119519-D221-49A7-AC60-6F14A9917279}" dt="2023-04-17T21:01:14.746" v="199"/>
        <pc:sldMkLst>
          <pc:docMk/>
          <pc:sldMk cId="1776867737" sldId="888"/>
        </pc:sldMkLst>
        <pc:spChg chg="mod">
          <ac:chgData name="Baillie, Mark" userId="f10d0aab-65e6-4416-a882-cb519428c66e" providerId="ADAL" clId="{70119519-D221-49A7-AC60-6F14A9917279}" dt="2023-04-17T21:01:14.746" v="199"/>
          <ac:spMkLst>
            <pc:docMk/>
            <pc:sldMk cId="1776867737" sldId="888"/>
            <ac:spMk id="3" creationId="{274B18A3-B8A4-AB40-95DE-701A48770078}"/>
          </ac:spMkLst>
        </pc:spChg>
      </pc:sldChg>
      <pc:sldChg chg="modSp mod">
        <pc:chgData name="Baillie, Mark" userId="f10d0aab-65e6-4416-a882-cb519428c66e" providerId="ADAL" clId="{70119519-D221-49A7-AC60-6F14A9917279}" dt="2023-04-17T21:01:56.241" v="200"/>
        <pc:sldMkLst>
          <pc:docMk/>
          <pc:sldMk cId="743093872" sldId="892"/>
        </pc:sldMkLst>
        <pc:spChg chg="mod">
          <ac:chgData name="Baillie, Mark" userId="f10d0aab-65e6-4416-a882-cb519428c66e" providerId="ADAL" clId="{70119519-D221-49A7-AC60-6F14A9917279}" dt="2023-04-17T21:01:56.241" v="200"/>
          <ac:spMkLst>
            <pc:docMk/>
            <pc:sldMk cId="743093872" sldId="892"/>
            <ac:spMk id="3" creationId="{274B18A3-B8A4-AB40-95DE-701A48770078}"/>
          </ac:spMkLst>
        </pc:spChg>
      </pc:sldChg>
      <pc:sldChg chg="del">
        <pc:chgData name="Baillie, Mark" userId="f10d0aab-65e6-4416-a882-cb519428c66e" providerId="ADAL" clId="{70119519-D221-49A7-AC60-6F14A9917279}" dt="2023-04-17T21:20:44.953" v="213" actId="47"/>
        <pc:sldMkLst>
          <pc:docMk/>
          <pc:sldMk cId="247905722" sldId="895"/>
        </pc:sldMkLst>
      </pc:sldChg>
      <pc:sldChg chg="add">
        <pc:chgData name="Baillie, Mark" userId="f10d0aab-65e6-4416-a882-cb519428c66e" providerId="ADAL" clId="{70119519-D221-49A7-AC60-6F14A9917279}" dt="2023-04-17T20:45:40.921" v="13"/>
        <pc:sldMkLst>
          <pc:docMk/>
          <pc:sldMk cId="1870095585" sldId="896"/>
        </pc:sldMkLst>
      </pc:sldChg>
      <pc:sldChg chg="del ord">
        <pc:chgData name="Baillie, Mark" userId="f10d0aab-65e6-4416-a882-cb519428c66e" providerId="ADAL" clId="{70119519-D221-49A7-AC60-6F14A9917279}" dt="2023-04-17T20:45:29.914" v="12" actId="2696"/>
        <pc:sldMkLst>
          <pc:docMk/>
          <pc:sldMk cId="2442843577" sldId="896"/>
        </pc:sldMkLst>
      </pc:sldChg>
      <pc:sldChg chg="add">
        <pc:chgData name="Baillie, Mark" userId="f10d0aab-65e6-4416-a882-cb519428c66e" providerId="ADAL" clId="{70119519-D221-49A7-AC60-6F14A9917279}" dt="2023-04-17T20:45:40.921" v="13"/>
        <pc:sldMkLst>
          <pc:docMk/>
          <pc:sldMk cId="775057455" sldId="897"/>
        </pc:sldMkLst>
      </pc:sldChg>
      <pc:sldChg chg="del ord">
        <pc:chgData name="Baillie, Mark" userId="f10d0aab-65e6-4416-a882-cb519428c66e" providerId="ADAL" clId="{70119519-D221-49A7-AC60-6F14A9917279}" dt="2023-04-17T20:45:29.914" v="12" actId="2696"/>
        <pc:sldMkLst>
          <pc:docMk/>
          <pc:sldMk cId="3078394104" sldId="897"/>
        </pc:sldMkLst>
      </pc:sldChg>
      <pc:sldChg chg="del">
        <pc:chgData name="Baillie, Mark" userId="f10d0aab-65e6-4416-a882-cb519428c66e" providerId="ADAL" clId="{70119519-D221-49A7-AC60-6F14A9917279}" dt="2023-04-17T21:20:44.953" v="213" actId="47"/>
        <pc:sldMkLst>
          <pc:docMk/>
          <pc:sldMk cId="902503165" sldId="898"/>
        </pc:sldMkLst>
      </pc:sldChg>
      <pc:sldChg chg="del">
        <pc:chgData name="Baillie, Mark" userId="f10d0aab-65e6-4416-a882-cb519428c66e" providerId="ADAL" clId="{70119519-D221-49A7-AC60-6F14A9917279}" dt="2023-04-17T21:20:44.953" v="213" actId="47"/>
        <pc:sldMkLst>
          <pc:docMk/>
          <pc:sldMk cId="2804732189" sldId="899"/>
        </pc:sldMkLst>
      </pc:sldChg>
      <pc:sldChg chg="ord">
        <pc:chgData name="Baillie, Mark" userId="f10d0aab-65e6-4416-a882-cb519428c66e" providerId="ADAL" clId="{70119519-D221-49A7-AC60-6F14A9917279}" dt="2023-04-17T21:16:29.029" v="212"/>
        <pc:sldMkLst>
          <pc:docMk/>
          <pc:sldMk cId="1638334904" sldId="900"/>
        </pc:sldMkLst>
      </pc:sldChg>
      <pc:sldChg chg="add del">
        <pc:chgData name="Baillie, Mark" userId="f10d0aab-65e6-4416-a882-cb519428c66e" providerId="ADAL" clId="{70119519-D221-49A7-AC60-6F14A9917279}" dt="2023-04-17T21:23:38.407" v="217" actId="47"/>
        <pc:sldMkLst>
          <pc:docMk/>
          <pc:sldMk cId="4010575450" sldId="906"/>
        </pc:sldMkLst>
      </pc:sldChg>
      <pc:sldChg chg="add del">
        <pc:chgData name="Baillie, Mark" userId="f10d0aab-65e6-4416-a882-cb519428c66e" providerId="ADAL" clId="{70119519-D221-49A7-AC60-6F14A9917279}" dt="2023-04-17T21:23:38.407" v="217" actId="47"/>
        <pc:sldMkLst>
          <pc:docMk/>
          <pc:sldMk cId="1004383615" sldId="907"/>
        </pc:sldMkLst>
      </pc:sldChg>
      <pc:sldChg chg="add del">
        <pc:chgData name="Baillie, Mark" userId="f10d0aab-65e6-4416-a882-cb519428c66e" providerId="ADAL" clId="{70119519-D221-49A7-AC60-6F14A9917279}" dt="2023-04-17T21:23:38.407" v="217" actId="47"/>
        <pc:sldMkLst>
          <pc:docMk/>
          <pc:sldMk cId="185635228" sldId="909"/>
        </pc:sldMkLst>
      </pc:sldChg>
      <pc:sldChg chg="add del">
        <pc:chgData name="Baillie, Mark" userId="f10d0aab-65e6-4416-a882-cb519428c66e" providerId="ADAL" clId="{70119519-D221-49A7-AC60-6F14A9917279}" dt="2023-04-17T21:23:38.407" v="217" actId="47"/>
        <pc:sldMkLst>
          <pc:docMk/>
          <pc:sldMk cId="3075663370" sldId="910"/>
        </pc:sldMkLst>
      </pc:sldChg>
      <pc:sldChg chg="add del">
        <pc:chgData name="Baillie, Mark" userId="f10d0aab-65e6-4416-a882-cb519428c66e" providerId="ADAL" clId="{70119519-D221-49A7-AC60-6F14A9917279}" dt="2023-04-17T21:23:38.407" v="217" actId="47"/>
        <pc:sldMkLst>
          <pc:docMk/>
          <pc:sldMk cId="2405912054" sldId="911"/>
        </pc:sldMkLst>
      </pc:sldChg>
      <pc:sldChg chg="add del">
        <pc:chgData name="Baillie, Mark" userId="f10d0aab-65e6-4416-a882-cb519428c66e" providerId="ADAL" clId="{70119519-D221-49A7-AC60-6F14A9917279}" dt="2023-04-17T21:23:38.407" v="217" actId="47"/>
        <pc:sldMkLst>
          <pc:docMk/>
          <pc:sldMk cId="758534218" sldId="912"/>
        </pc:sldMkLst>
      </pc:sldChg>
      <pc:sldChg chg="ord">
        <pc:chgData name="Baillie, Mark" userId="f10d0aab-65e6-4416-a882-cb519428c66e" providerId="ADAL" clId="{70119519-D221-49A7-AC60-6F14A9917279}" dt="2023-04-17T21:08:53.916" v="210"/>
        <pc:sldMkLst>
          <pc:docMk/>
          <pc:sldMk cId="3211266930" sldId="915"/>
        </pc:sldMkLst>
      </pc:sldChg>
      <pc:sldChg chg="ord">
        <pc:chgData name="Baillie, Mark" userId="f10d0aab-65e6-4416-a882-cb519428c66e" providerId="ADAL" clId="{70119519-D221-49A7-AC60-6F14A9917279}" dt="2023-04-17T21:08:49.776" v="208"/>
        <pc:sldMkLst>
          <pc:docMk/>
          <pc:sldMk cId="789625844" sldId="916"/>
        </pc:sldMkLst>
      </pc:sldChg>
      <pc:sldChg chg="ord">
        <pc:chgData name="Baillie, Mark" userId="f10d0aab-65e6-4416-a882-cb519428c66e" providerId="ADAL" clId="{70119519-D221-49A7-AC60-6F14A9917279}" dt="2023-04-17T20:46:44.956" v="15"/>
        <pc:sldMkLst>
          <pc:docMk/>
          <pc:sldMk cId="3993662703" sldId="918"/>
        </pc:sldMkLst>
      </pc:sldChg>
      <pc:sldChg chg="del">
        <pc:chgData name="Baillie, Mark" userId="f10d0aab-65e6-4416-a882-cb519428c66e" providerId="ADAL" clId="{70119519-D221-49A7-AC60-6F14A9917279}" dt="2023-04-17T20:44:13" v="0" actId="47"/>
        <pc:sldMkLst>
          <pc:docMk/>
          <pc:sldMk cId="0" sldId="919"/>
        </pc:sldMkLst>
      </pc:sldChg>
      <pc:sldChg chg="del">
        <pc:chgData name="Baillie, Mark" userId="f10d0aab-65e6-4416-a882-cb519428c66e" providerId="ADAL" clId="{70119519-D221-49A7-AC60-6F14A9917279}" dt="2023-04-17T20:44:13" v="0" actId="47"/>
        <pc:sldMkLst>
          <pc:docMk/>
          <pc:sldMk cId="0" sldId="920"/>
        </pc:sldMkLst>
      </pc:sldChg>
      <pc:sldChg chg="del">
        <pc:chgData name="Baillie, Mark" userId="f10d0aab-65e6-4416-a882-cb519428c66e" providerId="ADAL" clId="{70119519-D221-49A7-AC60-6F14A9917279}" dt="2023-04-17T20:44:13" v="0" actId="47"/>
        <pc:sldMkLst>
          <pc:docMk/>
          <pc:sldMk cId="3900645307" sldId="921"/>
        </pc:sldMkLst>
      </pc:sldChg>
      <pc:sldChg chg="del">
        <pc:chgData name="Baillie, Mark" userId="f10d0aab-65e6-4416-a882-cb519428c66e" providerId="ADAL" clId="{70119519-D221-49A7-AC60-6F14A9917279}" dt="2023-04-17T20:44:13" v="0" actId="47"/>
        <pc:sldMkLst>
          <pc:docMk/>
          <pc:sldMk cId="2258703215" sldId="922"/>
        </pc:sldMkLst>
      </pc:sldChg>
      <pc:sldChg chg="modSp mod">
        <pc:chgData name="Baillie, Mark" userId="f10d0aab-65e6-4416-a882-cb519428c66e" providerId="ADAL" clId="{70119519-D221-49A7-AC60-6F14A9917279}" dt="2023-04-17T21:33:32.299" v="279" actId="20577"/>
        <pc:sldMkLst>
          <pc:docMk/>
          <pc:sldMk cId="186818514" sldId="926"/>
        </pc:sldMkLst>
        <pc:spChg chg="mod">
          <ac:chgData name="Baillie, Mark" userId="f10d0aab-65e6-4416-a882-cb519428c66e" providerId="ADAL" clId="{70119519-D221-49A7-AC60-6F14A9917279}" dt="2023-04-17T21:33:32.299" v="279" actId="20577"/>
          <ac:spMkLst>
            <pc:docMk/>
            <pc:sldMk cId="186818514" sldId="926"/>
            <ac:spMk id="2" creationId="{34A982C8-BAE8-F4F9-E522-45E9F02D18D8}"/>
          </ac:spMkLst>
        </pc:spChg>
      </pc:sldChg>
      <pc:sldChg chg="addSp delSp modSp mod modClrScheme chgLayout">
        <pc:chgData name="Baillie, Mark" userId="f10d0aab-65e6-4416-a882-cb519428c66e" providerId="ADAL" clId="{70119519-D221-49A7-AC60-6F14A9917279}" dt="2023-04-17T21:29:12.582" v="260" actId="1076"/>
        <pc:sldMkLst>
          <pc:docMk/>
          <pc:sldMk cId="4137146032" sldId="928"/>
        </pc:sldMkLst>
        <pc:spChg chg="del">
          <ac:chgData name="Baillie, Mark" userId="f10d0aab-65e6-4416-a882-cb519428c66e" providerId="ADAL" clId="{70119519-D221-49A7-AC60-6F14A9917279}" dt="2023-04-17T21:25:23.020" v="222" actId="700"/>
          <ac:spMkLst>
            <pc:docMk/>
            <pc:sldMk cId="4137146032" sldId="928"/>
            <ac:spMk id="2" creationId="{1D57749E-DFE3-6248-9180-027FB9C39A0F}"/>
          </ac:spMkLst>
        </pc:spChg>
        <pc:spChg chg="mod ord">
          <ac:chgData name="Baillie, Mark" userId="f10d0aab-65e6-4416-a882-cb519428c66e" providerId="ADAL" clId="{70119519-D221-49A7-AC60-6F14A9917279}" dt="2023-04-17T21:25:23.020" v="222" actId="700"/>
          <ac:spMkLst>
            <pc:docMk/>
            <pc:sldMk cId="4137146032" sldId="928"/>
            <ac:spMk id="3" creationId="{6D9F3A1A-1501-1D1F-1864-100CE0099BDD}"/>
          </ac:spMkLst>
        </pc:spChg>
        <pc:spChg chg="mod ord">
          <ac:chgData name="Baillie, Mark" userId="f10d0aab-65e6-4416-a882-cb519428c66e" providerId="ADAL" clId="{70119519-D221-49A7-AC60-6F14A9917279}" dt="2023-04-17T21:25:23.020" v="222" actId="700"/>
          <ac:spMkLst>
            <pc:docMk/>
            <pc:sldMk cId="4137146032" sldId="928"/>
            <ac:spMk id="4" creationId="{B5FECBD7-CC04-33D3-D21C-BF151DC3487C}"/>
          </ac:spMkLst>
        </pc:spChg>
        <pc:spChg chg="add mod">
          <ac:chgData name="Baillie, Mark" userId="f10d0aab-65e6-4416-a882-cb519428c66e" providerId="ADAL" clId="{70119519-D221-49A7-AC60-6F14A9917279}" dt="2023-04-17T21:29:12.582" v="260" actId="1076"/>
          <ac:spMkLst>
            <pc:docMk/>
            <pc:sldMk cId="4137146032" sldId="928"/>
            <ac:spMk id="7" creationId="{E2668BDF-5EC3-2DC9-E9D0-17311C627AAC}"/>
          </ac:spMkLst>
        </pc:spChg>
        <pc:picChg chg="mod">
          <ac:chgData name="Baillie, Mark" userId="f10d0aab-65e6-4416-a882-cb519428c66e" providerId="ADAL" clId="{70119519-D221-49A7-AC60-6F14A9917279}" dt="2023-04-17T21:29:03.972" v="259" actId="14100"/>
          <ac:picMkLst>
            <pc:docMk/>
            <pc:sldMk cId="4137146032" sldId="928"/>
            <ac:picMk id="6" creationId="{D3A946AC-1041-95EE-4682-EDC3F0367D58}"/>
          </ac:picMkLst>
        </pc:picChg>
        <pc:picChg chg="del mod">
          <ac:chgData name="Baillie, Mark" userId="f10d0aab-65e6-4416-a882-cb519428c66e" providerId="ADAL" clId="{70119519-D221-49A7-AC60-6F14A9917279}" dt="2023-04-17T21:27:48.134" v="243" actId="478"/>
          <ac:picMkLst>
            <pc:docMk/>
            <pc:sldMk cId="4137146032" sldId="928"/>
            <ac:picMk id="8" creationId="{A9F353DE-D203-D546-0A57-03CF1AEF3EA1}"/>
          </ac:picMkLst>
        </pc:picChg>
        <pc:picChg chg="add mod">
          <ac:chgData name="Baillie, Mark" userId="f10d0aab-65e6-4416-a882-cb519428c66e" providerId="ADAL" clId="{70119519-D221-49A7-AC60-6F14A9917279}" dt="2023-04-17T21:29:00.093" v="258" actId="1076"/>
          <ac:picMkLst>
            <pc:docMk/>
            <pc:sldMk cId="4137146032" sldId="928"/>
            <ac:picMk id="1026" creationId="{84EA04F6-F00C-550D-6933-FB044AE5C1DC}"/>
          </ac:picMkLst>
        </pc:picChg>
        <pc:picChg chg="mod">
          <ac:chgData name="Baillie, Mark" userId="f10d0aab-65e6-4416-a882-cb519428c66e" providerId="ADAL" clId="{70119519-D221-49A7-AC60-6F14A9917279}" dt="2023-04-17T21:28:52.923" v="255" actId="1076"/>
          <ac:picMkLst>
            <pc:docMk/>
            <pc:sldMk cId="4137146032" sldId="928"/>
            <ac:picMk id="2050" creationId="{6FD5727A-E274-C266-5DDF-91E2FA66833F}"/>
          </ac:picMkLst>
        </pc:picChg>
      </pc:sldChg>
      <pc:sldChg chg="del ord">
        <pc:chgData name="Baillie, Mark" userId="f10d0aab-65e6-4416-a882-cb519428c66e" providerId="ADAL" clId="{70119519-D221-49A7-AC60-6F14A9917279}" dt="2023-04-17T20:45:29.914" v="12" actId="2696"/>
        <pc:sldMkLst>
          <pc:docMk/>
          <pc:sldMk cId="2436569549" sldId="930"/>
        </pc:sldMkLst>
      </pc:sldChg>
      <pc:sldChg chg="add">
        <pc:chgData name="Baillie, Mark" userId="f10d0aab-65e6-4416-a882-cb519428c66e" providerId="ADAL" clId="{70119519-D221-49A7-AC60-6F14A9917279}" dt="2023-04-17T20:45:40.921" v="13"/>
        <pc:sldMkLst>
          <pc:docMk/>
          <pc:sldMk cId="4155813198" sldId="930"/>
        </pc:sldMkLst>
      </pc:sldChg>
      <pc:sldChg chg="del">
        <pc:chgData name="Baillie, Mark" userId="f10d0aab-65e6-4416-a882-cb519428c66e" providerId="ADAL" clId="{70119519-D221-49A7-AC60-6F14A9917279}" dt="2023-04-17T21:20:44.953" v="213" actId="47"/>
        <pc:sldMkLst>
          <pc:docMk/>
          <pc:sldMk cId="1438555322" sldId="931"/>
        </pc:sldMkLst>
      </pc:sldChg>
      <pc:sldChg chg="add del">
        <pc:chgData name="Baillie, Mark" userId="f10d0aab-65e6-4416-a882-cb519428c66e" providerId="ADAL" clId="{70119519-D221-49A7-AC60-6F14A9917279}" dt="2023-04-17T21:38:06.594" v="287"/>
        <pc:sldMkLst>
          <pc:docMk/>
          <pc:sldMk cId="1709866655" sldId="935"/>
        </pc:sldMkLst>
      </pc:sldChg>
      <pc:sldChg chg="add del">
        <pc:chgData name="Baillie, Mark" userId="f10d0aab-65e6-4416-a882-cb519428c66e" providerId="ADAL" clId="{70119519-D221-49A7-AC60-6F14A9917279}" dt="2023-04-17T21:38:31.338" v="289" actId="47"/>
        <pc:sldMkLst>
          <pc:docMk/>
          <pc:sldMk cId="3006079301" sldId="935"/>
        </pc:sldMkLst>
      </pc:sldChg>
      <pc:sldChg chg="add del">
        <pc:chgData name="Baillie, Mark" userId="f10d0aab-65e6-4416-a882-cb519428c66e" providerId="ADAL" clId="{70119519-D221-49A7-AC60-6F14A9917279}" dt="2023-04-17T21:38:06.594" v="287"/>
        <pc:sldMkLst>
          <pc:docMk/>
          <pc:sldMk cId="882684803" sldId="936"/>
        </pc:sldMkLst>
      </pc:sldChg>
      <pc:sldMasterChg chg="addSldLayout delSldLayout">
        <pc:chgData name="Baillie, Mark" userId="f10d0aab-65e6-4416-a882-cb519428c66e" providerId="ADAL" clId="{70119519-D221-49A7-AC60-6F14A9917279}" dt="2023-04-17T21:23:38.407" v="217" actId="47"/>
        <pc:sldMasterMkLst>
          <pc:docMk/>
          <pc:sldMasterMk cId="1686022313" sldId="2147483648"/>
        </pc:sldMasterMkLst>
        <pc:sldLayoutChg chg="del">
          <pc:chgData name="Baillie, Mark" userId="f10d0aab-65e6-4416-a882-cb519428c66e" providerId="ADAL" clId="{70119519-D221-49A7-AC60-6F14A9917279}" dt="2023-04-17T20:44:31.562" v="3" actId="47"/>
          <pc:sldLayoutMkLst>
            <pc:docMk/>
            <pc:sldMasterMk cId="1686022313" sldId="2147483648"/>
            <pc:sldLayoutMk cId="694494668" sldId="2147483710"/>
          </pc:sldLayoutMkLst>
        </pc:sldLayoutChg>
        <pc:sldLayoutChg chg="add del">
          <pc:chgData name="Baillie, Mark" userId="f10d0aab-65e6-4416-a882-cb519428c66e" providerId="ADAL" clId="{70119519-D221-49A7-AC60-6F14A9917279}" dt="2023-04-17T21:23:38.407" v="217" actId="47"/>
          <pc:sldLayoutMkLst>
            <pc:docMk/>
            <pc:sldMasterMk cId="1686022313" sldId="2147483648"/>
            <pc:sldLayoutMk cId="3902071861" sldId="2147483711"/>
          </pc:sldLayoutMkLst>
        </pc:sldLayoutChg>
        <pc:sldLayoutChg chg="del">
          <pc:chgData name="Baillie, Mark" userId="f10d0aab-65e6-4416-a882-cb519428c66e" providerId="ADAL" clId="{70119519-D221-49A7-AC60-6F14A9917279}" dt="2023-04-17T20:44:13" v="0" actId="47"/>
          <pc:sldLayoutMkLst>
            <pc:docMk/>
            <pc:sldMasterMk cId="1686022313" sldId="2147483648"/>
            <pc:sldLayoutMk cId="3826617473" sldId="2147483713"/>
          </pc:sldLayoutMkLst>
        </pc:sldLayoutChg>
        <pc:sldLayoutChg chg="del">
          <pc:chgData name="Baillie, Mark" userId="f10d0aab-65e6-4416-a882-cb519428c66e" providerId="ADAL" clId="{70119519-D221-49A7-AC60-6F14A9917279}" dt="2023-04-17T20:44:13" v="0" actId="47"/>
          <pc:sldLayoutMkLst>
            <pc:docMk/>
            <pc:sldMasterMk cId="1686022313" sldId="2147483648"/>
            <pc:sldLayoutMk cId="3445059924" sldId="2147483714"/>
          </pc:sldLayoutMkLst>
        </pc:sldLayoutChg>
        <pc:sldLayoutChg chg="del">
          <pc:chgData name="Baillie, Mark" userId="f10d0aab-65e6-4416-a882-cb519428c66e" providerId="ADAL" clId="{70119519-D221-49A7-AC60-6F14A9917279}" dt="2023-04-17T20:44:13" v="0" actId="47"/>
          <pc:sldLayoutMkLst>
            <pc:docMk/>
            <pc:sldMasterMk cId="1686022313" sldId="2147483648"/>
            <pc:sldLayoutMk cId="2280055528" sldId="2147483715"/>
          </pc:sldLayoutMkLst>
        </pc:sldLayoutChg>
      </pc:sldMasterChg>
    </pc:docChg>
  </pc:docChgLst>
  <pc:docChgLst>
    <pc:chgData name="Baillie, Mark" userId="f10d0aab-65e6-4416-a882-cb519428c66e" providerId="ADAL" clId="{5B8FB1FD-515B-4673-872B-19EF9B228678}"/>
    <pc:docChg chg="addSld delSld modSld delSection modSection">
      <pc:chgData name="Baillie, Mark" userId="f10d0aab-65e6-4416-a882-cb519428c66e" providerId="ADAL" clId="{5B8FB1FD-515B-4673-872B-19EF9B228678}" dt="2023-04-17T18:18:27.634" v="15" actId="47"/>
      <pc:docMkLst>
        <pc:docMk/>
      </pc:docMkLst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0" sldId="256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0" sldId="259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0" sldId="261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0" sldId="264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0" sldId="265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0" sldId="266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0" sldId="268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0" sldId="269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3083362548" sldId="270"/>
        </pc:sldMkLst>
      </pc:sldChg>
      <pc:sldChg chg="del">
        <pc:chgData name="Baillie, Mark" userId="f10d0aab-65e6-4416-a882-cb519428c66e" providerId="ADAL" clId="{5B8FB1FD-515B-4673-872B-19EF9B228678}" dt="2023-04-17T18:13:03.786" v="2" actId="47"/>
        <pc:sldMkLst>
          <pc:docMk/>
          <pc:sldMk cId="2817579610" sldId="272"/>
        </pc:sldMkLst>
      </pc:sldChg>
      <pc:sldChg chg="del">
        <pc:chgData name="Baillie, Mark" userId="f10d0aab-65e6-4416-a882-cb519428c66e" providerId="ADAL" clId="{5B8FB1FD-515B-4673-872B-19EF9B228678}" dt="2023-04-17T18:12:51.279" v="1" actId="47"/>
        <pc:sldMkLst>
          <pc:docMk/>
          <pc:sldMk cId="1010995036" sldId="275"/>
        </pc:sldMkLst>
      </pc:sldChg>
      <pc:sldChg chg="del">
        <pc:chgData name="Baillie, Mark" userId="f10d0aab-65e6-4416-a882-cb519428c66e" providerId="ADAL" clId="{5B8FB1FD-515B-4673-872B-19EF9B228678}" dt="2023-04-17T18:13:03.786" v="2" actId="47"/>
        <pc:sldMkLst>
          <pc:docMk/>
          <pc:sldMk cId="3396926153" sldId="279"/>
        </pc:sldMkLst>
      </pc:sldChg>
      <pc:sldChg chg="del">
        <pc:chgData name="Baillie, Mark" userId="f10d0aab-65e6-4416-a882-cb519428c66e" providerId="ADAL" clId="{5B8FB1FD-515B-4673-872B-19EF9B228678}" dt="2023-04-17T18:13:03.786" v="2" actId="47"/>
        <pc:sldMkLst>
          <pc:docMk/>
          <pc:sldMk cId="3318089248" sldId="280"/>
        </pc:sldMkLst>
      </pc:sldChg>
      <pc:sldChg chg="del">
        <pc:chgData name="Baillie, Mark" userId="f10d0aab-65e6-4416-a882-cb519428c66e" providerId="ADAL" clId="{5B8FB1FD-515B-4673-872B-19EF9B228678}" dt="2023-04-17T18:13:03.786" v="2" actId="47"/>
        <pc:sldMkLst>
          <pc:docMk/>
          <pc:sldMk cId="4138720919" sldId="281"/>
        </pc:sldMkLst>
      </pc:sldChg>
      <pc:sldChg chg="del">
        <pc:chgData name="Baillie, Mark" userId="f10d0aab-65e6-4416-a882-cb519428c66e" providerId="ADAL" clId="{5B8FB1FD-515B-4673-872B-19EF9B228678}" dt="2023-04-17T18:13:03.786" v="2" actId="47"/>
        <pc:sldMkLst>
          <pc:docMk/>
          <pc:sldMk cId="1926528510" sldId="282"/>
        </pc:sldMkLst>
      </pc:sldChg>
      <pc:sldChg chg="del">
        <pc:chgData name="Baillie, Mark" userId="f10d0aab-65e6-4416-a882-cb519428c66e" providerId="ADAL" clId="{5B8FB1FD-515B-4673-872B-19EF9B228678}" dt="2023-04-17T18:13:03.786" v="2" actId="47"/>
        <pc:sldMkLst>
          <pc:docMk/>
          <pc:sldMk cId="1574392043" sldId="283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3649325767" sldId="284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3313761676" sldId="285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286776962" sldId="286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3486900527" sldId="289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3760877494" sldId="290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184158135" sldId="291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3024759146" sldId="292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2448253232" sldId="294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1410001477" sldId="295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1460734085" sldId="296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1619818017" sldId="297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980631496" sldId="298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1413029544" sldId="299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3121099849" sldId="301"/>
        </pc:sldMkLst>
      </pc:sldChg>
      <pc:sldChg chg="del">
        <pc:chgData name="Baillie, Mark" userId="f10d0aab-65e6-4416-a882-cb519428c66e" providerId="ADAL" clId="{5B8FB1FD-515B-4673-872B-19EF9B228678}" dt="2023-04-17T18:16:46.091" v="9" actId="47"/>
        <pc:sldMkLst>
          <pc:docMk/>
          <pc:sldMk cId="1579323947" sldId="302"/>
        </pc:sldMkLst>
      </pc:sldChg>
      <pc:sldChg chg="del">
        <pc:chgData name="Baillie, Mark" userId="f10d0aab-65e6-4416-a882-cb519428c66e" providerId="ADAL" clId="{5B8FB1FD-515B-4673-872B-19EF9B228678}" dt="2023-04-17T18:16:46.091" v="9" actId="47"/>
        <pc:sldMkLst>
          <pc:docMk/>
          <pc:sldMk cId="1908825414" sldId="304"/>
        </pc:sldMkLst>
      </pc:sldChg>
      <pc:sldChg chg="del">
        <pc:chgData name="Baillie, Mark" userId="f10d0aab-65e6-4416-a882-cb519428c66e" providerId="ADAL" clId="{5B8FB1FD-515B-4673-872B-19EF9B228678}" dt="2023-04-17T18:16:46.091" v="9" actId="47"/>
        <pc:sldMkLst>
          <pc:docMk/>
          <pc:sldMk cId="1227052194" sldId="305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3126326742" sldId="317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99837378" sldId="320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2225657400" sldId="352"/>
        </pc:sldMkLst>
      </pc:sldChg>
      <pc:sldChg chg="del">
        <pc:chgData name="Baillie, Mark" userId="f10d0aab-65e6-4416-a882-cb519428c66e" providerId="ADAL" clId="{5B8FB1FD-515B-4673-872B-19EF9B228678}" dt="2023-04-17T18:17:16.428" v="10" actId="47"/>
        <pc:sldMkLst>
          <pc:docMk/>
          <pc:sldMk cId="3342350825" sldId="354"/>
        </pc:sldMkLst>
      </pc:sldChg>
      <pc:sldChg chg="del">
        <pc:chgData name="Baillie, Mark" userId="f10d0aab-65e6-4416-a882-cb519428c66e" providerId="ADAL" clId="{5B8FB1FD-515B-4673-872B-19EF9B228678}" dt="2023-04-17T18:13:48.311" v="3" actId="47"/>
        <pc:sldMkLst>
          <pc:docMk/>
          <pc:sldMk cId="2608114241" sldId="368"/>
        </pc:sldMkLst>
      </pc:sldChg>
      <pc:sldChg chg="del">
        <pc:chgData name="Baillie, Mark" userId="f10d0aab-65e6-4416-a882-cb519428c66e" providerId="ADAL" clId="{5B8FB1FD-515B-4673-872B-19EF9B228678}" dt="2023-04-17T18:12:51.279" v="1" actId="47"/>
        <pc:sldMkLst>
          <pc:docMk/>
          <pc:sldMk cId="4017187641" sldId="422"/>
        </pc:sldMkLst>
      </pc:sldChg>
      <pc:sldChg chg="del">
        <pc:chgData name="Baillie, Mark" userId="f10d0aab-65e6-4416-a882-cb519428c66e" providerId="ADAL" clId="{5B8FB1FD-515B-4673-872B-19EF9B228678}" dt="2023-04-17T18:12:51.279" v="1" actId="47"/>
        <pc:sldMkLst>
          <pc:docMk/>
          <pc:sldMk cId="3161815255" sldId="423"/>
        </pc:sldMkLst>
      </pc:sldChg>
      <pc:sldChg chg="del">
        <pc:chgData name="Baillie, Mark" userId="f10d0aab-65e6-4416-a882-cb519428c66e" providerId="ADAL" clId="{5B8FB1FD-515B-4673-872B-19EF9B228678}" dt="2023-04-17T18:12:51.279" v="1" actId="47"/>
        <pc:sldMkLst>
          <pc:docMk/>
          <pc:sldMk cId="1414586081" sldId="424"/>
        </pc:sldMkLst>
      </pc:sldChg>
      <pc:sldChg chg="del">
        <pc:chgData name="Baillie, Mark" userId="f10d0aab-65e6-4416-a882-cb519428c66e" providerId="ADAL" clId="{5B8FB1FD-515B-4673-872B-19EF9B228678}" dt="2023-04-17T18:12:51.279" v="1" actId="47"/>
        <pc:sldMkLst>
          <pc:docMk/>
          <pc:sldMk cId="881232780" sldId="425"/>
        </pc:sldMkLst>
      </pc:sldChg>
      <pc:sldChg chg="del">
        <pc:chgData name="Baillie, Mark" userId="f10d0aab-65e6-4416-a882-cb519428c66e" providerId="ADAL" clId="{5B8FB1FD-515B-4673-872B-19EF9B228678}" dt="2023-04-17T18:12:51.279" v="1" actId="47"/>
        <pc:sldMkLst>
          <pc:docMk/>
          <pc:sldMk cId="3562093431" sldId="427"/>
        </pc:sldMkLst>
      </pc:sldChg>
      <pc:sldChg chg="del">
        <pc:chgData name="Baillie, Mark" userId="f10d0aab-65e6-4416-a882-cb519428c66e" providerId="ADAL" clId="{5B8FB1FD-515B-4673-872B-19EF9B228678}" dt="2023-04-17T18:12:51.279" v="1" actId="47"/>
        <pc:sldMkLst>
          <pc:docMk/>
          <pc:sldMk cId="4220841123" sldId="428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1419560002" sldId="433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438974747" sldId="434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44479515" sldId="436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567716537" sldId="437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198915268" sldId="439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172660907" sldId="440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662943189" sldId="442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39252170" sldId="443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745352275" sldId="445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428186725" sldId="446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280765222" sldId="448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83270203" sldId="449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2255556280" sldId="452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185922786" sldId="454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90962341" sldId="491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303014490" sldId="492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790970787" sldId="493"/>
        </pc:sldMkLst>
      </pc:sldChg>
      <pc:sldChg chg="del">
        <pc:chgData name="Baillie, Mark" userId="f10d0aab-65e6-4416-a882-cb519428c66e" providerId="ADAL" clId="{5B8FB1FD-515B-4673-872B-19EF9B228678}" dt="2023-04-17T18:17:27.986" v="12" actId="47"/>
        <pc:sldMkLst>
          <pc:docMk/>
          <pc:sldMk cId="3717505945" sldId="503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014318944" sldId="504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77776997" sldId="506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43017319" sldId="507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31103672" sldId="509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653761166" sldId="518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895889418" sldId="520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182953426" sldId="521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259935767" sldId="522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509323512" sldId="523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493667361" sldId="524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957728696" sldId="526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557387230" sldId="527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317637545" sldId="528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558849726" sldId="529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4010726531" sldId="535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509711914" sldId="536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236102665" sldId="537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24677270" sldId="538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60082171" sldId="541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4185577854" sldId="545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956823152" sldId="546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591846680" sldId="551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315880044" sldId="556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747922912" sldId="557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802728649" sldId="558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700285284" sldId="563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084683769" sldId="564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4194216994" sldId="565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47224286" sldId="569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572688754" sldId="570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513815893" sldId="573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21344706" sldId="574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462185874" sldId="575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703279977" sldId="576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612955503" sldId="577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3396229833" sldId="589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1137061331" sldId="590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4060385481" sldId="591"/>
        </pc:sldMkLst>
      </pc:sldChg>
      <pc:sldChg chg="del">
        <pc:chgData name="Baillie, Mark" userId="f10d0aab-65e6-4416-a882-cb519428c66e" providerId="ADAL" clId="{5B8FB1FD-515B-4673-872B-19EF9B228678}" dt="2023-04-17T18:17:16.428" v="10" actId="47"/>
        <pc:sldMkLst>
          <pc:docMk/>
          <pc:sldMk cId="891960914" sldId="603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4089867624" sldId="604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1093982133" sldId="605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930039182" sldId="606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264804204" sldId="607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2449504792" sldId="608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0" sldId="609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0" sldId="610"/>
        </pc:sldMkLst>
      </pc:sldChg>
      <pc:sldChg chg="del">
        <pc:chgData name="Baillie, Mark" userId="f10d0aab-65e6-4416-a882-cb519428c66e" providerId="ADAL" clId="{5B8FB1FD-515B-4673-872B-19EF9B228678}" dt="2023-04-17T18:17:16.428" v="10" actId="47"/>
        <pc:sldMkLst>
          <pc:docMk/>
          <pc:sldMk cId="734203291" sldId="612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3612136669" sldId="613"/>
        </pc:sldMkLst>
      </pc:sldChg>
      <pc:sldChg chg="del">
        <pc:chgData name="Baillie, Mark" userId="f10d0aab-65e6-4416-a882-cb519428c66e" providerId="ADAL" clId="{5B8FB1FD-515B-4673-872B-19EF9B228678}" dt="2023-04-17T18:17:25.703" v="11" actId="47"/>
        <pc:sldMkLst>
          <pc:docMk/>
          <pc:sldMk cId="3776846164" sldId="614"/>
        </pc:sldMkLst>
      </pc:sldChg>
      <pc:sldChg chg="del">
        <pc:chgData name="Baillie, Mark" userId="f10d0aab-65e6-4416-a882-cb519428c66e" providerId="ADAL" clId="{5B8FB1FD-515B-4673-872B-19EF9B228678}" dt="2023-04-17T18:15:33.478" v="7" actId="47"/>
        <pc:sldMkLst>
          <pc:docMk/>
          <pc:sldMk cId="1196789636" sldId="648"/>
        </pc:sldMkLst>
      </pc:sldChg>
      <pc:sldChg chg="del">
        <pc:chgData name="Baillie, Mark" userId="f10d0aab-65e6-4416-a882-cb519428c66e" providerId="ADAL" clId="{5B8FB1FD-515B-4673-872B-19EF9B228678}" dt="2023-04-17T18:15:33.478" v="7" actId="47"/>
        <pc:sldMkLst>
          <pc:docMk/>
          <pc:sldMk cId="2911870570" sldId="649"/>
        </pc:sldMkLst>
      </pc:sldChg>
      <pc:sldChg chg="del">
        <pc:chgData name="Baillie, Mark" userId="f10d0aab-65e6-4416-a882-cb519428c66e" providerId="ADAL" clId="{5B8FB1FD-515B-4673-872B-19EF9B228678}" dt="2023-04-17T18:15:33.478" v="7" actId="47"/>
        <pc:sldMkLst>
          <pc:docMk/>
          <pc:sldMk cId="438303136" sldId="650"/>
        </pc:sldMkLst>
      </pc:sldChg>
      <pc:sldChg chg="del">
        <pc:chgData name="Baillie, Mark" userId="f10d0aab-65e6-4416-a882-cb519428c66e" providerId="ADAL" clId="{5B8FB1FD-515B-4673-872B-19EF9B228678}" dt="2023-04-17T18:15:33.478" v="7" actId="47"/>
        <pc:sldMkLst>
          <pc:docMk/>
          <pc:sldMk cId="3708555914" sldId="663"/>
        </pc:sldMkLst>
      </pc:sldChg>
      <pc:sldChg chg="del">
        <pc:chgData name="Baillie, Mark" userId="f10d0aab-65e6-4416-a882-cb519428c66e" providerId="ADAL" clId="{5B8FB1FD-515B-4673-872B-19EF9B228678}" dt="2023-04-17T18:16:46.091" v="9" actId="47"/>
        <pc:sldMkLst>
          <pc:docMk/>
          <pc:sldMk cId="418780862" sldId="671"/>
        </pc:sldMkLst>
      </pc:sldChg>
      <pc:sldChg chg="del">
        <pc:chgData name="Baillie, Mark" userId="f10d0aab-65e6-4416-a882-cb519428c66e" providerId="ADAL" clId="{5B8FB1FD-515B-4673-872B-19EF9B228678}" dt="2023-04-17T18:13:48.311" v="3" actId="47"/>
        <pc:sldMkLst>
          <pc:docMk/>
          <pc:sldMk cId="573615138" sldId="741"/>
        </pc:sldMkLst>
      </pc:sldChg>
      <pc:sldChg chg="del">
        <pc:chgData name="Baillie, Mark" userId="f10d0aab-65e6-4416-a882-cb519428c66e" providerId="ADAL" clId="{5B8FB1FD-515B-4673-872B-19EF9B228678}" dt="2023-04-17T18:16:46.091" v="9" actId="47"/>
        <pc:sldMkLst>
          <pc:docMk/>
          <pc:sldMk cId="642656387" sldId="743"/>
        </pc:sldMkLst>
      </pc:sldChg>
      <pc:sldChg chg="del">
        <pc:chgData name="Baillie, Mark" userId="f10d0aab-65e6-4416-a882-cb519428c66e" providerId="ADAL" clId="{5B8FB1FD-515B-4673-872B-19EF9B228678}" dt="2023-04-17T18:15:33.478" v="7" actId="47"/>
        <pc:sldMkLst>
          <pc:docMk/>
          <pc:sldMk cId="243940145" sldId="755"/>
        </pc:sldMkLst>
      </pc:sldChg>
      <pc:sldChg chg="del">
        <pc:chgData name="Baillie, Mark" userId="f10d0aab-65e6-4416-a882-cb519428c66e" providerId="ADAL" clId="{5B8FB1FD-515B-4673-872B-19EF9B228678}" dt="2023-04-17T18:13:48.311" v="3" actId="47"/>
        <pc:sldMkLst>
          <pc:docMk/>
          <pc:sldMk cId="2649801764" sldId="803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107126388" sldId="806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3961539312" sldId="809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3129546016" sldId="811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2453801405" sldId="813"/>
        </pc:sldMkLst>
      </pc:sldChg>
      <pc:sldChg chg="del">
        <pc:chgData name="Baillie, Mark" userId="f10d0aab-65e6-4416-a882-cb519428c66e" providerId="ADAL" clId="{5B8FB1FD-515B-4673-872B-19EF9B228678}" dt="2023-04-17T18:16:46.091" v="9" actId="47"/>
        <pc:sldMkLst>
          <pc:docMk/>
          <pc:sldMk cId="2574164645" sldId="816"/>
        </pc:sldMkLst>
      </pc:sldChg>
      <pc:sldChg chg="del">
        <pc:chgData name="Baillie, Mark" userId="f10d0aab-65e6-4416-a882-cb519428c66e" providerId="ADAL" clId="{5B8FB1FD-515B-4673-872B-19EF9B228678}" dt="2023-04-17T18:16:46.091" v="9" actId="47"/>
        <pc:sldMkLst>
          <pc:docMk/>
          <pc:sldMk cId="3497393989" sldId="819"/>
        </pc:sldMkLst>
      </pc:sldChg>
      <pc:sldChg chg="del">
        <pc:chgData name="Baillie, Mark" userId="f10d0aab-65e6-4416-a882-cb519428c66e" providerId="ADAL" clId="{5B8FB1FD-515B-4673-872B-19EF9B228678}" dt="2023-04-17T18:16:46.091" v="9" actId="47"/>
        <pc:sldMkLst>
          <pc:docMk/>
          <pc:sldMk cId="3724943765" sldId="820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2499286735" sldId="824"/>
        </pc:sldMkLst>
      </pc:sldChg>
      <pc:sldChg chg="del">
        <pc:chgData name="Baillie, Mark" userId="f10d0aab-65e6-4416-a882-cb519428c66e" providerId="ADAL" clId="{5B8FB1FD-515B-4673-872B-19EF9B228678}" dt="2023-04-17T18:13:48.311" v="3" actId="47"/>
        <pc:sldMkLst>
          <pc:docMk/>
          <pc:sldMk cId="2080659121" sldId="841"/>
        </pc:sldMkLst>
      </pc:sldChg>
      <pc:sldChg chg="del">
        <pc:chgData name="Baillie, Mark" userId="f10d0aab-65e6-4416-a882-cb519428c66e" providerId="ADAL" clId="{5B8FB1FD-515B-4673-872B-19EF9B228678}" dt="2023-04-17T18:13:48.311" v="3" actId="47"/>
        <pc:sldMkLst>
          <pc:docMk/>
          <pc:sldMk cId="519550105" sldId="842"/>
        </pc:sldMkLst>
      </pc:sldChg>
      <pc:sldChg chg="del">
        <pc:chgData name="Baillie, Mark" userId="f10d0aab-65e6-4416-a882-cb519428c66e" providerId="ADAL" clId="{5B8FB1FD-515B-4673-872B-19EF9B228678}" dt="2023-04-17T18:13:48.311" v="3" actId="47"/>
        <pc:sldMkLst>
          <pc:docMk/>
          <pc:sldMk cId="2398702182" sldId="843"/>
        </pc:sldMkLst>
      </pc:sldChg>
      <pc:sldChg chg="del">
        <pc:chgData name="Baillie, Mark" userId="f10d0aab-65e6-4416-a882-cb519428c66e" providerId="ADAL" clId="{5B8FB1FD-515B-4673-872B-19EF9B228678}" dt="2023-04-17T18:13:48.311" v="3" actId="47"/>
        <pc:sldMkLst>
          <pc:docMk/>
          <pc:sldMk cId="2778087783" sldId="844"/>
        </pc:sldMkLst>
      </pc:sldChg>
      <pc:sldChg chg="del">
        <pc:chgData name="Baillie, Mark" userId="f10d0aab-65e6-4416-a882-cb519428c66e" providerId="ADAL" clId="{5B8FB1FD-515B-4673-872B-19EF9B228678}" dt="2023-04-17T18:13:48.311" v="3" actId="47"/>
        <pc:sldMkLst>
          <pc:docMk/>
          <pc:sldMk cId="2149794224" sldId="845"/>
        </pc:sldMkLst>
      </pc:sldChg>
      <pc:sldChg chg="del">
        <pc:chgData name="Baillie, Mark" userId="f10d0aab-65e6-4416-a882-cb519428c66e" providerId="ADAL" clId="{5B8FB1FD-515B-4673-872B-19EF9B228678}" dt="2023-04-17T18:13:48.311" v="3" actId="47"/>
        <pc:sldMkLst>
          <pc:docMk/>
          <pc:sldMk cId="4175352762" sldId="846"/>
        </pc:sldMkLst>
      </pc:sldChg>
      <pc:sldChg chg="del">
        <pc:chgData name="Baillie, Mark" userId="f10d0aab-65e6-4416-a882-cb519428c66e" providerId="ADAL" clId="{5B8FB1FD-515B-4673-872B-19EF9B228678}" dt="2023-04-17T18:13:48.311" v="3" actId="47"/>
        <pc:sldMkLst>
          <pc:docMk/>
          <pc:sldMk cId="462144427" sldId="847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1629612140" sldId="852"/>
        </pc:sldMkLst>
      </pc:sldChg>
      <pc:sldChg chg="del">
        <pc:chgData name="Baillie, Mark" userId="f10d0aab-65e6-4416-a882-cb519428c66e" providerId="ADAL" clId="{5B8FB1FD-515B-4673-872B-19EF9B228678}" dt="2023-04-17T18:16:24.633" v="8" actId="47"/>
        <pc:sldMkLst>
          <pc:docMk/>
          <pc:sldMk cId="3494456989" sldId="854"/>
        </pc:sldMkLst>
      </pc:sldChg>
      <pc:sldChg chg="del">
        <pc:chgData name="Baillie, Mark" userId="f10d0aab-65e6-4416-a882-cb519428c66e" providerId="ADAL" clId="{5B8FB1FD-515B-4673-872B-19EF9B228678}" dt="2023-04-17T18:15:33.478" v="7" actId="47"/>
        <pc:sldMkLst>
          <pc:docMk/>
          <pc:sldMk cId="2386334136" sldId="855"/>
        </pc:sldMkLst>
      </pc:sldChg>
      <pc:sldChg chg="del">
        <pc:chgData name="Baillie, Mark" userId="f10d0aab-65e6-4416-a882-cb519428c66e" providerId="ADAL" clId="{5B8FB1FD-515B-4673-872B-19EF9B228678}" dt="2023-04-17T18:17:16.428" v="10" actId="47"/>
        <pc:sldMkLst>
          <pc:docMk/>
          <pc:sldMk cId="981795525" sldId="856"/>
        </pc:sldMkLst>
      </pc:sldChg>
      <pc:sldChg chg="del">
        <pc:chgData name="Baillie, Mark" userId="f10d0aab-65e6-4416-a882-cb519428c66e" providerId="ADAL" clId="{5B8FB1FD-515B-4673-872B-19EF9B228678}" dt="2023-04-17T18:17:16.428" v="10" actId="47"/>
        <pc:sldMkLst>
          <pc:docMk/>
          <pc:sldMk cId="0" sldId="857"/>
        </pc:sldMkLst>
      </pc:sldChg>
      <pc:sldChg chg="del">
        <pc:chgData name="Baillie, Mark" userId="f10d0aab-65e6-4416-a882-cb519428c66e" providerId="ADAL" clId="{5B8FB1FD-515B-4673-872B-19EF9B228678}" dt="2023-04-17T18:17:16.428" v="10" actId="47"/>
        <pc:sldMkLst>
          <pc:docMk/>
          <pc:sldMk cId="997575647" sldId="858"/>
        </pc:sldMkLst>
      </pc:sldChg>
      <pc:sldChg chg="del">
        <pc:chgData name="Baillie, Mark" userId="f10d0aab-65e6-4416-a882-cb519428c66e" providerId="ADAL" clId="{5B8FB1FD-515B-4673-872B-19EF9B228678}" dt="2023-04-17T18:17:16.428" v="10" actId="47"/>
        <pc:sldMkLst>
          <pc:docMk/>
          <pc:sldMk cId="1065854062" sldId="859"/>
        </pc:sldMkLst>
      </pc:sldChg>
      <pc:sldChg chg="del">
        <pc:chgData name="Baillie, Mark" userId="f10d0aab-65e6-4416-a882-cb519428c66e" providerId="ADAL" clId="{5B8FB1FD-515B-4673-872B-19EF9B228678}" dt="2023-04-17T18:12:51.279" v="1" actId="47"/>
        <pc:sldMkLst>
          <pc:docMk/>
          <pc:sldMk cId="2969918273" sldId="860"/>
        </pc:sldMkLst>
      </pc:sldChg>
      <pc:sldChg chg="del">
        <pc:chgData name="Baillie, Mark" userId="f10d0aab-65e6-4416-a882-cb519428c66e" providerId="ADAL" clId="{5B8FB1FD-515B-4673-872B-19EF9B228678}" dt="2023-04-17T18:12:51.279" v="1" actId="47"/>
        <pc:sldMkLst>
          <pc:docMk/>
          <pc:sldMk cId="2362573859" sldId="861"/>
        </pc:sldMkLst>
      </pc:sldChg>
      <pc:sldChg chg="del">
        <pc:chgData name="Baillie, Mark" userId="f10d0aab-65e6-4416-a882-cb519428c66e" providerId="ADAL" clId="{5B8FB1FD-515B-4673-872B-19EF9B228678}" dt="2023-04-17T18:13:03.786" v="2" actId="47"/>
        <pc:sldMkLst>
          <pc:docMk/>
          <pc:sldMk cId="1703798087" sldId="862"/>
        </pc:sldMkLst>
      </pc:sldChg>
      <pc:sldChg chg="del">
        <pc:chgData name="Baillie, Mark" userId="f10d0aab-65e6-4416-a882-cb519428c66e" providerId="ADAL" clId="{5B8FB1FD-515B-4673-872B-19EF9B228678}" dt="2023-04-17T18:13:03.786" v="2" actId="47"/>
        <pc:sldMkLst>
          <pc:docMk/>
          <pc:sldMk cId="3400220519" sldId="863"/>
        </pc:sldMkLst>
      </pc:sldChg>
      <pc:sldChg chg="del">
        <pc:chgData name="Baillie, Mark" userId="f10d0aab-65e6-4416-a882-cb519428c66e" providerId="ADAL" clId="{5B8FB1FD-515B-4673-872B-19EF9B228678}" dt="2023-04-17T18:17:40.449" v="13" actId="47"/>
        <pc:sldMkLst>
          <pc:docMk/>
          <pc:sldMk cId="3177670881" sldId="864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782614960" sldId="865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0" sldId="866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0" sldId="867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0" sldId="868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0" sldId="869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0" sldId="870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0" sldId="871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0" sldId="872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0" sldId="873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0" sldId="874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0" sldId="875"/>
        </pc:sldMkLst>
      </pc:sldChg>
      <pc:sldChg chg="del">
        <pc:chgData name="Baillie, Mark" userId="f10d0aab-65e6-4416-a882-cb519428c66e" providerId="ADAL" clId="{5B8FB1FD-515B-4673-872B-19EF9B228678}" dt="2023-04-17T18:18:13.265" v="14" actId="47"/>
        <pc:sldMkLst>
          <pc:docMk/>
          <pc:sldMk cId="655233641" sldId="876"/>
        </pc:sldMkLst>
      </pc:sldChg>
      <pc:sldChg chg="add">
        <pc:chgData name="Baillie, Mark" userId="f10d0aab-65e6-4416-a882-cb519428c66e" providerId="ADAL" clId="{5B8FB1FD-515B-4673-872B-19EF9B228678}" dt="2023-04-17T18:11:44.876" v="0"/>
        <pc:sldMkLst>
          <pc:docMk/>
          <pc:sldMk cId="4137146032" sldId="928"/>
        </pc:sldMkLst>
      </pc:sldChg>
      <pc:sldChg chg="add del">
        <pc:chgData name="Baillie, Mark" userId="f10d0aab-65e6-4416-a882-cb519428c66e" providerId="ADAL" clId="{5B8FB1FD-515B-4673-872B-19EF9B228678}" dt="2023-04-17T18:14:33.532" v="5"/>
        <pc:sldMkLst>
          <pc:docMk/>
          <pc:sldMk cId="1596252041" sldId="929"/>
        </pc:sldMkLst>
      </pc:sldChg>
      <pc:sldChg chg="add">
        <pc:chgData name="Baillie, Mark" userId="f10d0aab-65e6-4416-a882-cb519428c66e" providerId="ADAL" clId="{5B8FB1FD-515B-4673-872B-19EF9B228678}" dt="2023-04-17T18:14:37.289" v="6"/>
        <pc:sldMkLst>
          <pc:docMk/>
          <pc:sldMk cId="4146109076" sldId="929"/>
        </pc:sldMkLst>
      </pc:sldChg>
      <pc:sldChg chg="add">
        <pc:chgData name="Baillie, Mark" userId="f10d0aab-65e6-4416-a882-cb519428c66e" providerId="ADAL" clId="{5B8FB1FD-515B-4673-872B-19EF9B228678}" dt="2023-04-17T18:14:37.289" v="6"/>
        <pc:sldMkLst>
          <pc:docMk/>
          <pc:sldMk cId="2436569549" sldId="930"/>
        </pc:sldMkLst>
      </pc:sldChg>
      <pc:sldChg chg="add del">
        <pc:chgData name="Baillie, Mark" userId="f10d0aab-65e6-4416-a882-cb519428c66e" providerId="ADAL" clId="{5B8FB1FD-515B-4673-872B-19EF9B228678}" dt="2023-04-17T18:14:33.532" v="5"/>
        <pc:sldMkLst>
          <pc:docMk/>
          <pc:sldMk cId="2865776663" sldId="930"/>
        </pc:sldMkLst>
      </pc:sldChg>
      <pc:sldChg chg="add">
        <pc:chgData name="Baillie, Mark" userId="f10d0aab-65e6-4416-a882-cb519428c66e" providerId="ADAL" clId="{5B8FB1FD-515B-4673-872B-19EF9B228678}" dt="2023-04-17T18:14:37.289" v="6"/>
        <pc:sldMkLst>
          <pc:docMk/>
          <pc:sldMk cId="1438555322" sldId="931"/>
        </pc:sldMkLst>
      </pc:sldChg>
      <pc:sldChg chg="add del">
        <pc:chgData name="Baillie, Mark" userId="f10d0aab-65e6-4416-a882-cb519428c66e" providerId="ADAL" clId="{5B8FB1FD-515B-4673-872B-19EF9B228678}" dt="2023-04-17T18:14:33.532" v="5"/>
        <pc:sldMkLst>
          <pc:docMk/>
          <pc:sldMk cId="3131074317" sldId="931"/>
        </pc:sldMkLst>
      </pc:sldChg>
      <pc:sldMasterChg chg="delSldLayout">
        <pc:chgData name="Baillie, Mark" userId="f10d0aab-65e6-4416-a882-cb519428c66e" providerId="ADAL" clId="{5B8FB1FD-515B-4673-872B-19EF9B228678}" dt="2023-04-17T18:18:13.265" v="14" actId="47"/>
        <pc:sldMasterMkLst>
          <pc:docMk/>
          <pc:sldMasterMk cId="1686022313" sldId="2147483648"/>
        </pc:sldMasterMkLst>
        <pc:sldLayoutChg chg="del">
          <pc:chgData name="Baillie, Mark" userId="f10d0aab-65e6-4416-a882-cb519428c66e" providerId="ADAL" clId="{5B8FB1FD-515B-4673-872B-19EF9B228678}" dt="2023-04-17T18:18:13.265" v="14" actId="47"/>
          <pc:sldLayoutMkLst>
            <pc:docMk/>
            <pc:sldMasterMk cId="1686022313" sldId="2147483648"/>
            <pc:sldLayoutMk cId="2039359035" sldId="2147483712"/>
          </pc:sldLayoutMkLst>
        </pc:sldLayoutChg>
      </pc:sldMasterChg>
    </pc:docChg>
  </pc:docChgLst>
  <pc:docChgLst>
    <pc:chgData name="Baillie, Mark" userId="f10d0aab-65e6-4416-a882-cb519428c66e" providerId="ADAL" clId="{F054C30A-7548-4F32-990F-10DC5E43241A}"/>
    <pc:docChg chg="undo custSel addSld delSld modSld sldOrd modSection">
      <pc:chgData name="Baillie, Mark" userId="f10d0aab-65e6-4416-a882-cb519428c66e" providerId="ADAL" clId="{F054C30A-7548-4F32-990F-10DC5E43241A}" dt="2023-04-18T19:57:02.202" v="23" actId="1076"/>
      <pc:docMkLst>
        <pc:docMk/>
      </pc:docMkLst>
      <pc:sldChg chg="ord">
        <pc:chgData name="Baillie, Mark" userId="f10d0aab-65e6-4416-a882-cb519428c66e" providerId="ADAL" clId="{F054C30A-7548-4F32-990F-10DC5E43241A}" dt="2023-04-18T19:54:32.799" v="19"/>
        <pc:sldMkLst>
          <pc:docMk/>
          <pc:sldMk cId="234394085" sldId="263"/>
        </pc:sldMkLst>
      </pc:sldChg>
      <pc:sldChg chg="ord">
        <pc:chgData name="Baillie, Mark" userId="f10d0aab-65e6-4416-a882-cb519428c66e" providerId="ADAL" clId="{F054C30A-7548-4F32-990F-10DC5E43241A}" dt="2023-04-18T19:54:32.799" v="19"/>
        <pc:sldMkLst>
          <pc:docMk/>
          <pc:sldMk cId="1460734085" sldId="296"/>
        </pc:sldMkLst>
      </pc:sldChg>
      <pc:sldChg chg="modSp mod">
        <pc:chgData name="Baillie, Mark" userId="f10d0aab-65e6-4416-a882-cb519428c66e" providerId="ADAL" clId="{F054C30A-7548-4F32-990F-10DC5E43241A}" dt="2023-04-18T19:57:02.202" v="23" actId="1076"/>
        <pc:sldMkLst>
          <pc:docMk/>
          <pc:sldMk cId="2233899032" sldId="635"/>
        </pc:sldMkLst>
        <pc:spChg chg="mod">
          <ac:chgData name="Baillie, Mark" userId="f10d0aab-65e6-4416-a882-cb519428c66e" providerId="ADAL" clId="{F054C30A-7548-4F32-990F-10DC5E43241A}" dt="2023-04-18T19:56:59.285" v="22" actId="255"/>
          <ac:spMkLst>
            <pc:docMk/>
            <pc:sldMk cId="2233899032" sldId="635"/>
            <ac:spMk id="26" creationId="{BDB0CFDA-EE9A-45DA-9E96-FB3F5D60E642}"/>
          </ac:spMkLst>
        </pc:spChg>
        <pc:grpChg chg="mod">
          <ac:chgData name="Baillie, Mark" userId="f10d0aab-65e6-4416-a882-cb519428c66e" providerId="ADAL" clId="{F054C30A-7548-4F32-990F-10DC5E43241A}" dt="2023-04-18T19:57:02.202" v="23" actId="1076"/>
          <ac:grpSpMkLst>
            <pc:docMk/>
            <pc:sldMk cId="2233899032" sldId="635"/>
            <ac:grpSpMk id="22" creationId="{22EACD1F-7152-46BB-853A-91DA05E4400B}"/>
          </ac:grpSpMkLst>
        </pc:grpChg>
        <pc:cxnChg chg="mod">
          <ac:chgData name="Baillie, Mark" userId="f10d0aab-65e6-4416-a882-cb519428c66e" providerId="ADAL" clId="{F054C30A-7548-4F32-990F-10DC5E43241A}" dt="2023-04-18T19:56:41.423" v="21" actId="1076"/>
          <ac:cxnSpMkLst>
            <pc:docMk/>
            <pc:sldMk cId="2233899032" sldId="635"/>
            <ac:cxnSpMk id="28" creationId="{60632825-F9C9-4261-B749-C62CD79B1A92}"/>
          </ac:cxnSpMkLst>
        </pc:cxnChg>
      </pc:sldChg>
      <pc:sldChg chg="modAnim">
        <pc:chgData name="Baillie, Mark" userId="f10d0aab-65e6-4416-a882-cb519428c66e" providerId="ADAL" clId="{F054C30A-7548-4F32-990F-10DC5E43241A}" dt="2023-04-18T19:44:47.675" v="9"/>
        <pc:sldMkLst>
          <pc:docMk/>
          <pc:sldMk cId="3338445265" sldId="886"/>
        </pc:sldMkLst>
      </pc:sldChg>
      <pc:sldChg chg="ord">
        <pc:chgData name="Baillie, Mark" userId="f10d0aab-65e6-4416-a882-cb519428c66e" providerId="ADAL" clId="{F054C30A-7548-4F32-990F-10DC5E43241A}" dt="2023-04-18T19:54:32.799" v="19"/>
        <pc:sldMkLst>
          <pc:docMk/>
          <pc:sldMk cId="1361222601" sldId="893"/>
        </pc:sldMkLst>
      </pc:sldChg>
      <pc:sldChg chg="ord">
        <pc:chgData name="Baillie, Mark" userId="f10d0aab-65e6-4416-a882-cb519428c66e" providerId="ADAL" clId="{F054C30A-7548-4F32-990F-10DC5E43241A}" dt="2023-04-18T19:54:32.799" v="19"/>
        <pc:sldMkLst>
          <pc:docMk/>
          <pc:sldMk cId="1870095585" sldId="896"/>
        </pc:sldMkLst>
      </pc:sldChg>
      <pc:sldChg chg="ord">
        <pc:chgData name="Baillie, Mark" userId="f10d0aab-65e6-4416-a882-cb519428c66e" providerId="ADAL" clId="{F054C30A-7548-4F32-990F-10DC5E43241A}" dt="2023-04-18T19:54:32.799" v="19"/>
        <pc:sldMkLst>
          <pc:docMk/>
          <pc:sldMk cId="775057455" sldId="897"/>
        </pc:sldMkLst>
      </pc:sldChg>
      <pc:sldChg chg="ord">
        <pc:chgData name="Baillie, Mark" userId="f10d0aab-65e6-4416-a882-cb519428c66e" providerId="ADAL" clId="{F054C30A-7548-4F32-990F-10DC5E43241A}" dt="2023-04-18T19:49:29.004" v="13"/>
        <pc:sldMkLst>
          <pc:docMk/>
          <pc:sldMk cId="1501029173" sldId="904"/>
        </pc:sldMkLst>
      </pc:sldChg>
      <pc:sldChg chg="ord">
        <pc:chgData name="Baillie, Mark" userId="f10d0aab-65e6-4416-a882-cb519428c66e" providerId="ADAL" clId="{F054C30A-7548-4F32-990F-10DC5E43241A}" dt="2023-04-18T19:49:29.004" v="13"/>
        <pc:sldMkLst>
          <pc:docMk/>
          <pc:sldMk cId="1799410410" sldId="905"/>
        </pc:sldMkLst>
      </pc:sldChg>
      <pc:sldChg chg="ord">
        <pc:chgData name="Baillie, Mark" userId="f10d0aab-65e6-4416-a882-cb519428c66e" providerId="ADAL" clId="{F054C30A-7548-4F32-990F-10DC5E43241A}" dt="2023-04-18T19:54:32.799" v="19"/>
        <pc:sldMkLst>
          <pc:docMk/>
          <pc:sldMk cId="4155813198" sldId="930"/>
        </pc:sldMkLst>
      </pc:sldChg>
      <pc:sldChg chg="ord">
        <pc:chgData name="Baillie, Mark" userId="f10d0aab-65e6-4416-a882-cb519428c66e" providerId="ADAL" clId="{F054C30A-7548-4F32-990F-10DC5E43241A}" dt="2023-04-18T19:49:29.004" v="13"/>
        <pc:sldMkLst>
          <pc:docMk/>
          <pc:sldMk cId="2496842931" sldId="933"/>
        </pc:sldMkLst>
      </pc:sldChg>
      <pc:sldChg chg="del">
        <pc:chgData name="Baillie, Mark" userId="f10d0aab-65e6-4416-a882-cb519428c66e" providerId="ADAL" clId="{F054C30A-7548-4F32-990F-10DC5E43241A}" dt="2023-04-18T19:48:17.479" v="11" actId="47"/>
        <pc:sldMkLst>
          <pc:docMk/>
          <pc:sldMk cId="3013409544" sldId="938"/>
        </pc:sldMkLst>
      </pc:sldChg>
      <pc:sldChg chg="del">
        <pc:chgData name="Baillie, Mark" userId="f10d0aab-65e6-4416-a882-cb519428c66e" providerId="ADAL" clId="{F054C30A-7548-4F32-990F-10DC5E43241A}" dt="2023-04-18T19:47:01.664" v="10" actId="47"/>
        <pc:sldMkLst>
          <pc:docMk/>
          <pc:sldMk cId="902749993" sldId="940"/>
        </pc:sldMkLst>
      </pc:sldChg>
      <pc:sldChg chg="add del">
        <pc:chgData name="Baillie, Mark" userId="f10d0aab-65e6-4416-a882-cb519428c66e" providerId="ADAL" clId="{F054C30A-7548-4F32-990F-10DC5E43241A}" dt="2023-04-18T19:51:30.035" v="17"/>
        <pc:sldMkLst>
          <pc:docMk/>
          <pc:sldMk cId="2878017276" sldId="942"/>
        </pc:sldMkLst>
      </pc:sldChg>
      <pc:sldChg chg="add del">
        <pc:chgData name="Baillie, Mark" userId="f10d0aab-65e6-4416-a882-cb519428c66e" providerId="ADAL" clId="{F054C30A-7548-4F32-990F-10DC5E43241A}" dt="2023-04-18T19:50:38.585" v="15"/>
        <pc:sldMkLst>
          <pc:docMk/>
          <pc:sldMk cId="3197085007" sldId="942"/>
        </pc:sldMkLst>
      </pc:sldChg>
      <pc:sldChg chg="add del">
        <pc:chgData name="Baillie, Mark" userId="f10d0aab-65e6-4416-a882-cb519428c66e" providerId="ADAL" clId="{F054C30A-7548-4F32-990F-10DC5E43241A}" dt="2023-04-18T19:50:38.585" v="15"/>
        <pc:sldMkLst>
          <pc:docMk/>
          <pc:sldMk cId="144855000" sldId="943"/>
        </pc:sldMkLst>
      </pc:sldChg>
      <pc:sldChg chg="add del">
        <pc:chgData name="Baillie, Mark" userId="f10d0aab-65e6-4416-a882-cb519428c66e" providerId="ADAL" clId="{F054C30A-7548-4F32-990F-10DC5E43241A}" dt="2023-04-18T19:50:38.585" v="15"/>
        <pc:sldMkLst>
          <pc:docMk/>
          <pc:sldMk cId="1989562152" sldId="944"/>
        </pc:sldMkLst>
      </pc:sldChg>
      <pc:sldChg chg="add del">
        <pc:chgData name="Baillie, Mark" userId="f10d0aab-65e6-4416-a882-cb519428c66e" providerId="ADAL" clId="{F054C30A-7548-4F32-990F-10DC5E43241A}" dt="2023-04-18T19:50:38.585" v="15"/>
        <pc:sldMkLst>
          <pc:docMk/>
          <pc:sldMk cId="3768603880" sldId="945"/>
        </pc:sldMkLst>
      </pc:sldChg>
      <pc:sldChg chg="add del">
        <pc:chgData name="Baillie, Mark" userId="f10d0aab-65e6-4416-a882-cb519428c66e" providerId="ADAL" clId="{F054C30A-7548-4F32-990F-10DC5E43241A}" dt="2023-04-18T19:50:38.585" v="15"/>
        <pc:sldMkLst>
          <pc:docMk/>
          <pc:sldMk cId="1013092520" sldId="946"/>
        </pc:sldMkLst>
      </pc:sldChg>
    </pc:docChg>
  </pc:docChgLst>
  <pc:docChgLst>
    <pc:chgData name="Baillie, Mark" userId="f10d0aab-65e6-4416-a882-cb519428c66e" providerId="ADAL" clId="{78D19307-CBC2-47D2-8DD9-CF7ECAFECD20}"/>
    <pc:docChg chg="undo custSel addSld delSld modSld sldOrd addSection modSection">
      <pc:chgData name="Baillie, Mark" userId="f10d0aab-65e6-4416-a882-cb519428c66e" providerId="ADAL" clId="{78D19307-CBC2-47D2-8DD9-CF7ECAFECD20}" dt="2023-04-17T16:14:47.564" v="161" actId="1076"/>
      <pc:docMkLst>
        <pc:docMk/>
      </pc:docMkLst>
      <pc:sldChg chg="add ord">
        <pc:chgData name="Baillie, Mark" userId="f10d0aab-65e6-4416-a882-cb519428c66e" providerId="ADAL" clId="{78D19307-CBC2-47D2-8DD9-CF7ECAFECD20}" dt="2023-04-17T16:04:30.512" v="125" actId="20578"/>
        <pc:sldMkLst>
          <pc:docMk/>
          <pc:sldMk cId="0" sldId="260"/>
        </pc:sldMkLst>
      </pc:sldChg>
      <pc:sldChg chg="ord">
        <pc:chgData name="Baillie, Mark" userId="f10d0aab-65e6-4416-a882-cb519428c66e" providerId="ADAL" clId="{78D19307-CBC2-47D2-8DD9-CF7ECAFECD20}" dt="2023-04-17T15:43:58.110" v="4" actId="20578"/>
        <pc:sldMkLst>
          <pc:docMk/>
          <pc:sldMk cId="2817579610" sldId="272"/>
        </pc:sldMkLst>
      </pc:sldChg>
      <pc:sldChg chg="modSp mod">
        <pc:chgData name="Baillie, Mark" userId="f10d0aab-65e6-4416-a882-cb519428c66e" providerId="ADAL" clId="{78D19307-CBC2-47D2-8DD9-CF7ECAFECD20}" dt="2023-04-17T15:44:29.188" v="9" actId="27636"/>
        <pc:sldMkLst>
          <pc:docMk/>
          <pc:sldMk cId="2014318944" sldId="504"/>
        </pc:sldMkLst>
        <pc:spChg chg="mod">
          <ac:chgData name="Baillie, Mark" userId="f10d0aab-65e6-4416-a882-cb519428c66e" providerId="ADAL" clId="{78D19307-CBC2-47D2-8DD9-CF7ECAFECD20}" dt="2023-04-17T15:44:29.188" v="9" actId="27636"/>
          <ac:spMkLst>
            <pc:docMk/>
            <pc:sldMk cId="2014318944" sldId="504"/>
            <ac:spMk id="2" creationId="{00000000-0000-0000-0000-000000000000}"/>
          </ac:spMkLst>
        </pc:spChg>
      </pc:sldChg>
      <pc:sldChg chg="add">
        <pc:chgData name="Baillie, Mark" userId="f10d0aab-65e6-4416-a882-cb519428c66e" providerId="ADAL" clId="{78D19307-CBC2-47D2-8DD9-CF7ECAFECD20}" dt="2023-04-17T16:03:35.419" v="120"/>
        <pc:sldMkLst>
          <pc:docMk/>
          <pc:sldMk cId="2233899032" sldId="635"/>
        </pc:sldMkLst>
      </pc:sldChg>
      <pc:sldChg chg="modSp mod">
        <pc:chgData name="Baillie, Mark" userId="f10d0aab-65e6-4416-a882-cb519428c66e" providerId="ADAL" clId="{78D19307-CBC2-47D2-8DD9-CF7ECAFECD20}" dt="2023-04-17T15:44:29.119" v="8" actId="27636"/>
        <pc:sldMkLst>
          <pc:docMk/>
          <pc:sldMk cId="782614960" sldId="865"/>
        </pc:sldMkLst>
        <pc:spChg chg="mod">
          <ac:chgData name="Baillie, Mark" userId="f10d0aab-65e6-4416-a882-cb519428c66e" providerId="ADAL" clId="{78D19307-CBC2-47D2-8DD9-CF7ECAFECD20}" dt="2023-04-17T15:44:29.119" v="8" actId="27636"/>
          <ac:spMkLst>
            <pc:docMk/>
            <pc:sldMk cId="782614960" sldId="865"/>
            <ac:spMk id="2" creationId="{00000000-0000-0000-0000-000000000000}"/>
          </ac:spMkLst>
        </pc:spChg>
      </pc:sldChg>
      <pc:sldChg chg="modSp add mod">
        <pc:chgData name="Baillie, Mark" userId="f10d0aab-65e6-4416-a882-cb519428c66e" providerId="ADAL" clId="{78D19307-CBC2-47D2-8DD9-CF7ECAFECD20}" dt="2023-04-17T15:46:00.564" v="58" actId="313"/>
        <pc:sldMkLst>
          <pc:docMk/>
          <pc:sldMk cId="3239603761" sldId="877"/>
        </pc:sldMkLst>
        <pc:spChg chg="mod">
          <ac:chgData name="Baillie, Mark" userId="f10d0aab-65e6-4416-a882-cb519428c66e" providerId="ADAL" clId="{78D19307-CBC2-47D2-8DD9-CF7ECAFECD20}" dt="2023-04-17T15:46:00.564" v="58" actId="313"/>
          <ac:spMkLst>
            <pc:docMk/>
            <pc:sldMk cId="3239603761" sldId="877"/>
            <ac:spMk id="3" creationId="{00000000-0000-0000-0000-000000000000}"/>
          </ac:spMkLst>
        </pc:spChg>
      </pc:sldChg>
      <pc:sldChg chg="add del">
        <pc:chgData name="Baillie, Mark" userId="f10d0aab-65e6-4416-a882-cb519428c66e" providerId="ADAL" clId="{78D19307-CBC2-47D2-8DD9-CF7ECAFECD20}" dt="2023-04-17T15:46:34.809" v="59" actId="47"/>
        <pc:sldMkLst>
          <pc:docMk/>
          <pc:sldMk cId="1913950063" sldId="878"/>
        </pc:sldMkLst>
      </pc:sldChg>
      <pc:sldChg chg="add">
        <pc:chgData name="Baillie, Mark" userId="f10d0aab-65e6-4416-a882-cb519428c66e" providerId="ADAL" clId="{78D19307-CBC2-47D2-8DD9-CF7ECAFECD20}" dt="2023-04-17T15:44:09.449" v="5"/>
        <pc:sldMkLst>
          <pc:docMk/>
          <pc:sldMk cId="266942520" sldId="879"/>
        </pc:sldMkLst>
      </pc:sldChg>
      <pc:sldChg chg="add">
        <pc:chgData name="Baillie, Mark" userId="f10d0aab-65e6-4416-a882-cb519428c66e" providerId="ADAL" clId="{78D19307-CBC2-47D2-8DD9-CF7ECAFECD20}" dt="2023-04-17T15:44:09.449" v="5"/>
        <pc:sldMkLst>
          <pc:docMk/>
          <pc:sldMk cId="3049356149" sldId="880"/>
        </pc:sldMkLst>
      </pc:sldChg>
      <pc:sldChg chg="add">
        <pc:chgData name="Baillie, Mark" userId="f10d0aab-65e6-4416-a882-cb519428c66e" providerId="ADAL" clId="{78D19307-CBC2-47D2-8DD9-CF7ECAFECD20}" dt="2023-04-17T15:44:09.449" v="5"/>
        <pc:sldMkLst>
          <pc:docMk/>
          <pc:sldMk cId="4263906662" sldId="881"/>
        </pc:sldMkLst>
      </pc:sldChg>
      <pc:sldChg chg="add">
        <pc:chgData name="Baillie, Mark" userId="f10d0aab-65e6-4416-a882-cb519428c66e" providerId="ADAL" clId="{78D19307-CBC2-47D2-8DD9-CF7ECAFECD20}" dt="2023-04-17T15:44:09.449" v="5"/>
        <pc:sldMkLst>
          <pc:docMk/>
          <pc:sldMk cId="3467438074" sldId="882"/>
        </pc:sldMkLst>
      </pc:sldChg>
      <pc:sldChg chg="add">
        <pc:chgData name="Baillie, Mark" userId="f10d0aab-65e6-4416-a882-cb519428c66e" providerId="ADAL" clId="{78D19307-CBC2-47D2-8DD9-CF7ECAFECD20}" dt="2023-04-17T15:44:09.449" v="5"/>
        <pc:sldMkLst>
          <pc:docMk/>
          <pc:sldMk cId="3779346565" sldId="883"/>
        </pc:sldMkLst>
      </pc:sldChg>
      <pc:sldChg chg="add del">
        <pc:chgData name="Baillie, Mark" userId="f10d0aab-65e6-4416-a882-cb519428c66e" providerId="ADAL" clId="{78D19307-CBC2-47D2-8DD9-CF7ECAFECD20}" dt="2023-04-17T15:47:24.109" v="60" actId="47"/>
        <pc:sldMkLst>
          <pc:docMk/>
          <pc:sldMk cId="3998051777" sldId="884"/>
        </pc:sldMkLst>
      </pc:sldChg>
      <pc:sldChg chg="modSp add mod">
        <pc:chgData name="Baillie, Mark" userId="f10d0aab-65e6-4416-a882-cb519428c66e" providerId="ADAL" clId="{78D19307-CBC2-47D2-8DD9-CF7ECAFECD20}" dt="2023-04-17T15:47:36.232" v="65" actId="20577"/>
        <pc:sldMkLst>
          <pc:docMk/>
          <pc:sldMk cId="1619288906" sldId="885"/>
        </pc:sldMkLst>
        <pc:spChg chg="mod">
          <ac:chgData name="Baillie, Mark" userId="f10d0aab-65e6-4416-a882-cb519428c66e" providerId="ADAL" clId="{78D19307-CBC2-47D2-8DD9-CF7ECAFECD20}" dt="2023-04-17T15:47:36.232" v="65" actId="20577"/>
          <ac:spMkLst>
            <pc:docMk/>
            <pc:sldMk cId="1619288906" sldId="885"/>
            <ac:spMk id="3" creationId="{00000000-0000-0000-0000-000000000000}"/>
          </ac:spMkLst>
        </pc:spChg>
      </pc:sldChg>
      <pc:sldChg chg="modSp add mod">
        <pc:chgData name="Baillie, Mark" userId="f10d0aab-65e6-4416-a882-cb519428c66e" providerId="ADAL" clId="{78D19307-CBC2-47D2-8DD9-CF7ECAFECD20}" dt="2023-04-17T15:48:00.619" v="86" actId="207"/>
        <pc:sldMkLst>
          <pc:docMk/>
          <pc:sldMk cId="3338445265" sldId="886"/>
        </pc:sldMkLst>
        <pc:spChg chg="mod">
          <ac:chgData name="Baillie, Mark" userId="f10d0aab-65e6-4416-a882-cb519428c66e" providerId="ADAL" clId="{78D19307-CBC2-47D2-8DD9-CF7ECAFECD20}" dt="2023-04-17T15:48:00.619" v="86" actId="207"/>
          <ac:spMkLst>
            <pc:docMk/>
            <pc:sldMk cId="3338445265" sldId="886"/>
            <ac:spMk id="2" creationId="{00000000-0000-0000-0000-000000000000}"/>
          </ac:spMkLst>
        </pc:spChg>
      </pc:sldChg>
      <pc:sldChg chg="add del">
        <pc:chgData name="Baillie, Mark" userId="f10d0aab-65e6-4416-a882-cb519428c66e" providerId="ADAL" clId="{78D19307-CBC2-47D2-8DD9-CF7ECAFECD20}" dt="2023-04-17T15:50:48.548" v="88"/>
        <pc:sldMkLst>
          <pc:docMk/>
          <pc:sldMk cId="2765482820" sldId="887"/>
        </pc:sldMkLst>
      </pc:sldChg>
      <pc:sldChg chg="add">
        <pc:chgData name="Baillie, Mark" userId="f10d0aab-65e6-4416-a882-cb519428c66e" providerId="ADAL" clId="{78D19307-CBC2-47D2-8DD9-CF7ECAFECD20}" dt="2023-04-17T15:51:06.745" v="91"/>
        <pc:sldMkLst>
          <pc:docMk/>
          <pc:sldMk cId="4225746863" sldId="887"/>
        </pc:sldMkLst>
      </pc:sldChg>
      <pc:sldChg chg="add">
        <pc:chgData name="Baillie, Mark" userId="f10d0aab-65e6-4416-a882-cb519428c66e" providerId="ADAL" clId="{78D19307-CBC2-47D2-8DD9-CF7ECAFECD20}" dt="2023-04-17T15:51:06.745" v="91"/>
        <pc:sldMkLst>
          <pc:docMk/>
          <pc:sldMk cId="1776867737" sldId="888"/>
        </pc:sldMkLst>
      </pc:sldChg>
      <pc:sldChg chg="add del">
        <pc:chgData name="Baillie, Mark" userId="f10d0aab-65e6-4416-a882-cb519428c66e" providerId="ADAL" clId="{78D19307-CBC2-47D2-8DD9-CF7ECAFECD20}" dt="2023-04-17T15:50:48.548" v="88"/>
        <pc:sldMkLst>
          <pc:docMk/>
          <pc:sldMk cId="3991148261" sldId="888"/>
        </pc:sldMkLst>
      </pc:sldChg>
      <pc:sldChg chg="add">
        <pc:chgData name="Baillie, Mark" userId="f10d0aab-65e6-4416-a882-cb519428c66e" providerId="ADAL" clId="{78D19307-CBC2-47D2-8DD9-CF7ECAFECD20}" dt="2023-04-17T15:51:06.745" v="91"/>
        <pc:sldMkLst>
          <pc:docMk/>
          <pc:sldMk cId="1353486742" sldId="889"/>
        </pc:sldMkLst>
      </pc:sldChg>
      <pc:sldChg chg="add del">
        <pc:chgData name="Baillie, Mark" userId="f10d0aab-65e6-4416-a882-cb519428c66e" providerId="ADAL" clId="{78D19307-CBC2-47D2-8DD9-CF7ECAFECD20}" dt="2023-04-17T15:50:48.548" v="88"/>
        <pc:sldMkLst>
          <pc:docMk/>
          <pc:sldMk cId="2080900751" sldId="889"/>
        </pc:sldMkLst>
      </pc:sldChg>
      <pc:sldChg chg="add del">
        <pc:chgData name="Baillie, Mark" userId="f10d0aab-65e6-4416-a882-cb519428c66e" providerId="ADAL" clId="{78D19307-CBC2-47D2-8DD9-CF7ECAFECD20}" dt="2023-04-17T15:50:48.548" v="88"/>
        <pc:sldMkLst>
          <pc:docMk/>
          <pc:sldMk cId="1092534974" sldId="890"/>
        </pc:sldMkLst>
      </pc:sldChg>
      <pc:sldChg chg="add">
        <pc:chgData name="Baillie, Mark" userId="f10d0aab-65e6-4416-a882-cb519428c66e" providerId="ADAL" clId="{78D19307-CBC2-47D2-8DD9-CF7ECAFECD20}" dt="2023-04-17T15:51:06.745" v="91"/>
        <pc:sldMkLst>
          <pc:docMk/>
          <pc:sldMk cId="3149868682" sldId="890"/>
        </pc:sldMkLst>
      </pc:sldChg>
      <pc:sldChg chg="add">
        <pc:chgData name="Baillie, Mark" userId="f10d0aab-65e6-4416-a882-cb519428c66e" providerId="ADAL" clId="{78D19307-CBC2-47D2-8DD9-CF7ECAFECD20}" dt="2023-04-17T15:51:06.745" v="91"/>
        <pc:sldMkLst>
          <pc:docMk/>
          <pc:sldMk cId="1902493" sldId="891"/>
        </pc:sldMkLst>
      </pc:sldChg>
      <pc:sldChg chg="add del">
        <pc:chgData name="Baillie, Mark" userId="f10d0aab-65e6-4416-a882-cb519428c66e" providerId="ADAL" clId="{78D19307-CBC2-47D2-8DD9-CF7ECAFECD20}" dt="2023-04-17T15:50:48.548" v="88"/>
        <pc:sldMkLst>
          <pc:docMk/>
          <pc:sldMk cId="2674512628" sldId="891"/>
        </pc:sldMkLst>
      </pc:sldChg>
      <pc:sldChg chg="add">
        <pc:chgData name="Baillie, Mark" userId="f10d0aab-65e6-4416-a882-cb519428c66e" providerId="ADAL" clId="{78D19307-CBC2-47D2-8DD9-CF7ECAFECD20}" dt="2023-04-17T15:51:06.745" v="91"/>
        <pc:sldMkLst>
          <pc:docMk/>
          <pc:sldMk cId="743093872" sldId="892"/>
        </pc:sldMkLst>
      </pc:sldChg>
      <pc:sldChg chg="add del">
        <pc:chgData name="Baillie, Mark" userId="f10d0aab-65e6-4416-a882-cb519428c66e" providerId="ADAL" clId="{78D19307-CBC2-47D2-8DD9-CF7ECAFECD20}" dt="2023-04-17T15:50:48.548" v="88"/>
        <pc:sldMkLst>
          <pc:docMk/>
          <pc:sldMk cId="3250093543" sldId="892"/>
        </pc:sldMkLst>
      </pc:sldChg>
      <pc:sldChg chg="add">
        <pc:chgData name="Baillie, Mark" userId="f10d0aab-65e6-4416-a882-cb519428c66e" providerId="ADAL" clId="{78D19307-CBC2-47D2-8DD9-CF7ECAFECD20}" dt="2023-04-17T15:52:37.970" v="96"/>
        <pc:sldMkLst>
          <pc:docMk/>
          <pc:sldMk cId="1361222601" sldId="893"/>
        </pc:sldMkLst>
      </pc:sldChg>
      <pc:sldChg chg="add">
        <pc:chgData name="Baillie, Mark" userId="f10d0aab-65e6-4416-a882-cb519428c66e" providerId="ADAL" clId="{78D19307-CBC2-47D2-8DD9-CF7ECAFECD20}" dt="2023-04-17T15:52:37.970" v="96"/>
        <pc:sldMkLst>
          <pc:docMk/>
          <pc:sldMk cId="3629577542" sldId="894"/>
        </pc:sldMkLst>
      </pc:sldChg>
      <pc:sldChg chg="add">
        <pc:chgData name="Baillie, Mark" userId="f10d0aab-65e6-4416-a882-cb519428c66e" providerId="ADAL" clId="{78D19307-CBC2-47D2-8DD9-CF7ECAFECD20}" dt="2023-04-17T15:52:37.970" v="96"/>
        <pc:sldMkLst>
          <pc:docMk/>
          <pc:sldMk cId="247905722" sldId="895"/>
        </pc:sldMkLst>
      </pc:sldChg>
      <pc:sldChg chg="add">
        <pc:chgData name="Baillie, Mark" userId="f10d0aab-65e6-4416-a882-cb519428c66e" providerId="ADAL" clId="{78D19307-CBC2-47D2-8DD9-CF7ECAFECD20}" dt="2023-04-17T15:52:37.970" v="96"/>
        <pc:sldMkLst>
          <pc:docMk/>
          <pc:sldMk cId="2442843577" sldId="896"/>
        </pc:sldMkLst>
      </pc:sldChg>
      <pc:sldChg chg="add">
        <pc:chgData name="Baillie, Mark" userId="f10d0aab-65e6-4416-a882-cb519428c66e" providerId="ADAL" clId="{78D19307-CBC2-47D2-8DD9-CF7ECAFECD20}" dt="2023-04-17T15:52:37.970" v="96"/>
        <pc:sldMkLst>
          <pc:docMk/>
          <pc:sldMk cId="3078394104" sldId="897"/>
        </pc:sldMkLst>
      </pc:sldChg>
      <pc:sldChg chg="add">
        <pc:chgData name="Baillie, Mark" userId="f10d0aab-65e6-4416-a882-cb519428c66e" providerId="ADAL" clId="{78D19307-CBC2-47D2-8DD9-CF7ECAFECD20}" dt="2023-04-17T15:52:37.970" v="96"/>
        <pc:sldMkLst>
          <pc:docMk/>
          <pc:sldMk cId="902503165" sldId="898"/>
        </pc:sldMkLst>
      </pc:sldChg>
      <pc:sldChg chg="add">
        <pc:chgData name="Baillie, Mark" userId="f10d0aab-65e6-4416-a882-cb519428c66e" providerId="ADAL" clId="{78D19307-CBC2-47D2-8DD9-CF7ECAFECD20}" dt="2023-04-17T15:52:37.970" v="96"/>
        <pc:sldMkLst>
          <pc:docMk/>
          <pc:sldMk cId="2804732189" sldId="899"/>
        </pc:sldMkLst>
      </pc:sldChg>
      <pc:sldChg chg="add">
        <pc:chgData name="Baillie, Mark" userId="f10d0aab-65e6-4416-a882-cb519428c66e" providerId="ADAL" clId="{78D19307-CBC2-47D2-8DD9-CF7ECAFECD20}" dt="2023-04-17T15:52:43.870" v="97"/>
        <pc:sldMkLst>
          <pc:docMk/>
          <pc:sldMk cId="1638334904" sldId="900"/>
        </pc:sldMkLst>
      </pc:sldChg>
      <pc:sldChg chg="add">
        <pc:chgData name="Baillie, Mark" userId="f10d0aab-65e6-4416-a882-cb519428c66e" providerId="ADAL" clId="{78D19307-CBC2-47D2-8DD9-CF7ECAFECD20}" dt="2023-04-17T15:53:24.089" v="98"/>
        <pc:sldMkLst>
          <pc:docMk/>
          <pc:sldMk cId="1860255836" sldId="901"/>
        </pc:sldMkLst>
      </pc:sldChg>
      <pc:sldChg chg="add">
        <pc:chgData name="Baillie, Mark" userId="f10d0aab-65e6-4416-a882-cb519428c66e" providerId="ADAL" clId="{78D19307-CBC2-47D2-8DD9-CF7ECAFECD20}" dt="2023-04-17T15:55:06.829" v="102"/>
        <pc:sldMkLst>
          <pc:docMk/>
          <pc:sldMk cId="1558630422" sldId="902"/>
        </pc:sldMkLst>
      </pc:sldChg>
      <pc:sldChg chg="add">
        <pc:chgData name="Baillie, Mark" userId="f10d0aab-65e6-4416-a882-cb519428c66e" providerId="ADAL" clId="{78D19307-CBC2-47D2-8DD9-CF7ECAFECD20}" dt="2023-04-17T15:55:26.961" v="103"/>
        <pc:sldMkLst>
          <pc:docMk/>
          <pc:sldMk cId="136089723" sldId="903"/>
        </pc:sldMkLst>
      </pc:sldChg>
      <pc:sldChg chg="add">
        <pc:chgData name="Baillie, Mark" userId="f10d0aab-65e6-4416-a882-cb519428c66e" providerId="ADAL" clId="{78D19307-CBC2-47D2-8DD9-CF7ECAFECD20}" dt="2023-04-17T15:56:42.529" v="104"/>
        <pc:sldMkLst>
          <pc:docMk/>
          <pc:sldMk cId="1501029173" sldId="904"/>
        </pc:sldMkLst>
      </pc:sldChg>
      <pc:sldChg chg="add ord">
        <pc:chgData name="Baillie, Mark" userId="f10d0aab-65e6-4416-a882-cb519428c66e" providerId="ADAL" clId="{78D19307-CBC2-47D2-8DD9-CF7ECAFECD20}" dt="2023-04-17T15:56:54.685" v="106"/>
        <pc:sldMkLst>
          <pc:docMk/>
          <pc:sldMk cId="1799410410" sldId="905"/>
        </pc:sldMkLst>
      </pc:sldChg>
      <pc:sldChg chg="add">
        <pc:chgData name="Baillie, Mark" userId="f10d0aab-65e6-4416-a882-cb519428c66e" providerId="ADAL" clId="{78D19307-CBC2-47D2-8DD9-CF7ECAFECD20}" dt="2023-04-17T15:57:57.034" v="107"/>
        <pc:sldMkLst>
          <pc:docMk/>
          <pc:sldMk cId="4010575450" sldId="906"/>
        </pc:sldMkLst>
      </pc:sldChg>
      <pc:sldChg chg="add">
        <pc:chgData name="Baillie, Mark" userId="f10d0aab-65e6-4416-a882-cb519428c66e" providerId="ADAL" clId="{78D19307-CBC2-47D2-8DD9-CF7ECAFECD20}" dt="2023-04-17T15:57:57.034" v="107"/>
        <pc:sldMkLst>
          <pc:docMk/>
          <pc:sldMk cId="1004383615" sldId="907"/>
        </pc:sldMkLst>
      </pc:sldChg>
      <pc:sldChg chg="add del">
        <pc:chgData name="Baillie, Mark" userId="f10d0aab-65e6-4416-a882-cb519428c66e" providerId="ADAL" clId="{78D19307-CBC2-47D2-8DD9-CF7ECAFECD20}" dt="2023-04-17T15:58:20.071" v="108" actId="47"/>
        <pc:sldMkLst>
          <pc:docMk/>
          <pc:sldMk cId="343570498" sldId="908"/>
        </pc:sldMkLst>
      </pc:sldChg>
      <pc:sldChg chg="add">
        <pc:chgData name="Baillie, Mark" userId="f10d0aab-65e6-4416-a882-cb519428c66e" providerId="ADAL" clId="{78D19307-CBC2-47D2-8DD9-CF7ECAFECD20}" dt="2023-04-17T15:57:57.034" v="107"/>
        <pc:sldMkLst>
          <pc:docMk/>
          <pc:sldMk cId="185635228" sldId="909"/>
        </pc:sldMkLst>
      </pc:sldChg>
      <pc:sldChg chg="add">
        <pc:chgData name="Baillie, Mark" userId="f10d0aab-65e6-4416-a882-cb519428c66e" providerId="ADAL" clId="{78D19307-CBC2-47D2-8DD9-CF7ECAFECD20}" dt="2023-04-17T15:57:57.034" v="107"/>
        <pc:sldMkLst>
          <pc:docMk/>
          <pc:sldMk cId="3075663370" sldId="910"/>
        </pc:sldMkLst>
      </pc:sldChg>
      <pc:sldChg chg="add">
        <pc:chgData name="Baillie, Mark" userId="f10d0aab-65e6-4416-a882-cb519428c66e" providerId="ADAL" clId="{78D19307-CBC2-47D2-8DD9-CF7ECAFECD20}" dt="2023-04-17T15:58:55.536" v="109"/>
        <pc:sldMkLst>
          <pc:docMk/>
          <pc:sldMk cId="2405912054" sldId="911"/>
        </pc:sldMkLst>
      </pc:sldChg>
      <pc:sldChg chg="add">
        <pc:chgData name="Baillie, Mark" userId="f10d0aab-65e6-4416-a882-cb519428c66e" providerId="ADAL" clId="{78D19307-CBC2-47D2-8DD9-CF7ECAFECD20}" dt="2023-04-17T15:58:55.536" v="109"/>
        <pc:sldMkLst>
          <pc:docMk/>
          <pc:sldMk cId="758534218" sldId="912"/>
        </pc:sldMkLst>
      </pc:sldChg>
      <pc:sldChg chg="add ord">
        <pc:chgData name="Baillie, Mark" userId="f10d0aab-65e6-4416-a882-cb519428c66e" providerId="ADAL" clId="{78D19307-CBC2-47D2-8DD9-CF7ECAFECD20}" dt="2023-04-17T16:00:19.641" v="115" actId="20578"/>
        <pc:sldMkLst>
          <pc:docMk/>
          <pc:sldMk cId="2045750237" sldId="913"/>
        </pc:sldMkLst>
      </pc:sldChg>
      <pc:sldChg chg="add ord">
        <pc:chgData name="Baillie, Mark" userId="f10d0aab-65e6-4416-a882-cb519428c66e" providerId="ADAL" clId="{78D19307-CBC2-47D2-8DD9-CF7ECAFECD20}" dt="2023-04-17T16:00:19.641" v="115" actId="20578"/>
        <pc:sldMkLst>
          <pc:docMk/>
          <pc:sldMk cId="1128222307" sldId="914"/>
        </pc:sldMkLst>
      </pc:sldChg>
      <pc:sldChg chg="add ord">
        <pc:chgData name="Baillie, Mark" userId="f10d0aab-65e6-4416-a882-cb519428c66e" providerId="ADAL" clId="{78D19307-CBC2-47D2-8DD9-CF7ECAFECD20}" dt="2023-04-17T16:00:19.641" v="115" actId="20578"/>
        <pc:sldMkLst>
          <pc:docMk/>
          <pc:sldMk cId="3211266930" sldId="915"/>
        </pc:sldMkLst>
      </pc:sldChg>
      <pc:sldChg chg="add ord">
        <pc:chgData name="Baillie, Mark" userId="f10d0aab-65e6-4416-a882-cb519428c66e" providerId="ADAL" clId="{78D19307-CBC2-47D2-8DD9-CF7ECAFECD20}" dt="2023-04-17T16:00:19.641" v="115" actId="20578"/>
        <pc:sldMkLst>
          <pc:docMk/>
          <pc:sldMk cId="789625844" sldId="916"/>
        </pc:sldMkLst>
      </pc:sldChg>
      <pc:sldChg chg="add ord">
        <pc:chgData name="Baillie, Mark" userId="f10d0aab-65e6-4416-a882-cb519428c66e" providerId="ADAL" clId="{78D19307-CBC2-47D2-8DD9-CF7ECAFECD20}" dt="2023-04-17T16:00:22.381" v="117"/>
        <pc:sldMkLst>
          <pc:docMk/>
          <pc:sldMk cId="3855287945" sldId="917"/>
        </pc:sldMkLst>
      </pc:sldChg>
      <pc:sldChg chg="add ord">
        <pc:chgData name="Baillie, Mark" userId="f10d0aab-65e6-4416-a882-cb519428c66e" providerId="ADAL" clId="{78D19307-CBC2-47D2-8DD9-CF7ECAFECD20}" dt="2023-04-17T16:00:19.641" v="115" actId="20578"/>
        <pc:sldMkLst>
          <pc:docMk/>
          <pc:sldMk cId="3993662703" sldId="918"/>
        </pc:sldMkLst>
      </pc:sldChg>
      <pc:sldChg chg="add">
        <pc:chgData name="Baillie, Mark" userId="f10d0aab-65e6-4416-a882-cb519428c66e" providerId="ADAL" clId="{78D19307-CBC2-47D2-8DD9-CF7ECAFECD20}" dt="2023-04-17T16:06:10.874" v="126"/>
        <pc:sldMkLst>
          <pc:docMk/>
          <pc:sldMk cId="0" sldId="919"/>
        </pc:sldMkLst>
      </pc:sldChg>
      <pc:sldChg chg="add del">
        <pc:chgData name="Baillie, Mark" userId="f10d0aab-65e6-4416-a882-cb519428c66e" providerId="ADAL" clId="{78D19307-CBC2-47D2-8DD9-CF7ECAFECD20}" dt="2023-04-17T16:03:03.087" v="119"/>
        <pc:sldMkLst>
          <pc:docMk/>
          <pc:sldMk cId="1465462807" sldId="919"/>
        </pc:sldMkLst>
      </pc:sldChg>
      <pc:sldChg chg="add">
        <pc:chgData name="Baillie, Mark" userId="f10d0aab-65e6-4416-a882-cb519428c66e" providerId="ADAL" clId="{78D19307-CBC2-47D2-8DD9-CF7ECAFECD20}" dt="2023-04-17T16:06:10.874" v="126"/>
        <pc:sldMkLst>
          <pc:docMk/>
          <pc:sldMk cId="0" sldId="920"/>
        </pc:sldMkLst>
      </pc:sldChg>
      <pc:sldChg chg="add del">
        <pc:chgData name="Baillie, Mark" userId="f10d0aab-65e6-4416-a882-cb519428c66e" providerId="ADAL" clId="{78D19307-CBC2-47D2-8DD9-CF7ECAFECD20}" dt="2023-04-17T16:03:03.087" v="119"/>
        <pc:sldMkLst>
          <pc:docMk/>
          <pc:sldMk cId="3371492861" sldId="920"/>
        </pc:sldMkLst>
      </pc:sldChg>
      <pc:sldChg chg="add del">
        <pc:chgData name="Baillie, Mark" userId="f10d0aab-65e6-4416-a882-cb519428c66e" providerId="ADAL" clId="{78D19307-CBC2-47D2-8DD9-CF7ECAFECD20}" dt="2023-04-17T16:03:03.087" v="119"/>
        <pc:sldMkLst>
          <pc:docMk/>
          <pc:sldMk cId="1429661287" sldId="921"/>
        </pc:sldMkLst>
      </pc:sldChg>
      <pc:sldChg chg="addSp modSp new mod">
        <pc:chgData name="Baillie, Mark" userId="f10d0aab-65e6-4416-a882-cb519428c66e" providerId="ADAL" clId="{78D19307-CBC2-47D2-8DD9-CF7ECAFECD20}" dt="2023-04-17T16:07:48.456" v="130" actId="1076"/>
        <pc:sldMkLst>
          <pc:docMk/>
          <pc:sldMk cId="3900645307" sldId="921"/>
        </pc:sldMkLst>
        <pc:picChg chg="add mod">
          <ac:chgData name="Baillie, Mark" userId="f10d0aab-65e6-4416-a882-cb519428c66e" providerId="ADAL" clId="{78D19307-CBC2-47D2-8DD9-CF7ECAFECD20}" dt="2023-04-17T16:07:48.456" v="130" actId="1076"/>
          <ac:picMkLst>
            <pc:docMk/>
            <pc:sldMk cId="3900645307" sldId="921"/>
            <ac:picMk id="6" creationId="{54136ED3-13B2-4562-5F23-AF6288A2C421}"/>
          </ac:picMkLst>
        </pc:picChg>
      </pc:sldChg>
      <pc:sldChg chg="add del">
        <pc:chgData name="Baillie, Mark" userId="f10d0aab-65e6-4416-a882-cb519428c66e" providerId="ADAL" clId="{78D19307-CBC2-47D2-8DD9-CF7ECAFECD20}" dt="2023-04-17T16:03:03.087" v="119"/>
        <pc:sldMkLst>
          <pc:docMk/>
          <pc:sldMk cId="993207201" sldId="922"/>
        </pc:sldMkLst>
      </pc:sldChg>
      <pc:sldChg chg="addSp modSp new mod">
        <pc:chgData name="Baillie, Mark" userId="f10d0aab-65e6-4416-a882-cb519428c66e" providerId="ADAL" clId="{78D19307-CBC2-47D2-8DD9-CF7ECAFECD20}" dt="2023-04-17T16:08:58.659" v="134" actId="1076"/>
        <pc:sldMkLst>
          <pc:docMk/>
          <pc:sldMk cId="2258703215" sldId="922"/>
        </pc:sldMkLst>
        <pc:picChg chg="add mod">
          <ac:chgData name="Baillie, Mark" userId="f10d0aab-65e6-4416-a882-cb519428c66e" providerId="ADAL" clId="{78D19307-CBC2-47D2-8DD9-CF7ECAFECD20}" dt="2023-04-17T16:08:58.659" v="134" actId="1076"/>
          <ac:picMkLst>
            <pc:docMk/>
            <pc:sldMk cId="2258703215" sldId="922"/>
            <ac:picMk id="6" creationId="{B2048813-9C51-82FC-24C0-BB1AEBCC7248}"/>
          </ac:picMkLst>
        </pc:picChg>
      </pc:sldChg>
      <pc:sldChg chg="add">
        <pc:chgData name="Baillie, Mark" userId="f10d0aab-65e6-4416-a882-cb519428c66e" providerId="ADAL" clId="{78D19307-CBC2-47D2-8DD9-CF7ECAFECD20}" dt="2023-04-17T16:10:08.574" v="137"/>
        <pc:sldMkLst>
          <pc:docMk/>
          <pc:sldMk cId="2332831650" sldId="923"/>
        </pc:sldMkLst>
      </pc:sldChg>
      <pc:sldChg chg="add del">
        <pc:chgData name="Baillie, Mark" userId="f10d0aab-65e6-4416-a882-cb519428c66e" providerId="ADAL" clId="{78D19307-CBC2-47D2-8DD9-CF7ECAFECD20}" dt="2023-04-17T16:03:03.087" v="119"/>
        <pc:sldMkLst>
          <pc:docMk/>
          <pc:sldMk cId="4060443966" sldId="923"/>
        </pc:sldMkLst>
      </pc:sldChg>
      <pc:sldChg chg="add del">
        <pc:chgData name="Baillie, Mark" userId="f10d0aab-65e6-4416-a882-cb519428c66e" providerId="ADAL" clId="{78D19307-CBC2-47D2-8DD9-CF7ECAFECD20}" dt="2023-04-17T16:03:03.087" v="119"/>
        <pc:sldMkLst>
          <pc:docMk/>
          <pc:sldMk cId="18379778" sldId="924"/>
        </pc:sldMkLst>
      </pc:sldChg>
      <pc:sldChg chg="add">
        <pc:chgData name="Baillie, Mark" userId="f10d0aab-65e6-4416-a882-cb519428c66e" providerId="ADAL" clId="{78D19307-CBC2-47D2-8DD9-CF7ECAFECD20}" dt="2023-04-17T16:10:08.574" v="137"/>
        <pc:sldMkLst>
          <pc:docMk/>
          <pc:sldMk cId="1564738279" sldId="924"/>
        </pc:sldMkLst>
      </pc:sldChg>
      <pc:sldChg chg="add">
        <pc:chgData name="Baillie, Mark" userId="f10d0aab-65e6-4416-a882-cb519428c66e" providerId="ADAL" clId="{78D19307-CBC2-47D2-8DD9-CF7ECAFECD20}" dt="2023-04-17T16:10:08.574" v="137"/>
        <pc:sldMkLst>
          <pc:docMk/>
          <pc:sldMk cId="1608316349" sldId="925"/>
        </pc:sldMkLst>
      </pc:sldChg>
      <pc:sldChg chg="addSp modSp new mod">
        <pc:chgData name="Baillie, Mark" userId="f10d0aab-65e6-4416-a882-cb519428c66e" providerId="ADAL" clId="{78D19307-CBC2-47D2-8DD9-CF7ECAFECD20}" dt="2023-04-17T16:12:21.986" v="147" actId="1076"/>
        <pc:sldMkLst>
          <pc:docMk/>
          <pc:sldMk cId="186818514" sldId="926"/>
        </pc:sldMkLst>
        <pc:picChg chg="add mod">
          <ac:chgData name="Baillie, Mark" userId="f10d0aab-65e6-4416-a882-cb519428c66e" providerId="ADAL" clId="{78D19307-CBC2-47D2-8DD9-CF7ECAFECD20}" dt="2023-04-17T16:12:21.986" v="147" actId="1076"/>
          <ac:picMkLst>
            <pc:docMk/>
            <pc:sldMk cId="186818514" sldId="926"/>
            <ac:picMk id="6" creationId="{5C30C674-C8BC-999B-AFA2-53D29F84A321}"/>
          </ac:picMkLst>
        </pc:picChg>
        <pc:picChg chg="add mod">
          <ac:chgData name="Baillie, Mark" userId="f10d0aab-65e6-4416-a882-cb519428c66e" providerId="ADAL" clId="{78D19307-CBC2-47D2-8DD9-CF7ECAFECD20}" dt="2023-04-17T16:12:20.282" v="146" actId="1076"/>
          <ac:picMkLst>
            <pc:docMk/>
            <pc:sldMk cId="186818514" sldId="926"/>
            <ac:picMk id="1026" creationId="{5BD6172B-195D-D43B-933B-4B3538BDE92A}"/>
          </ac:picMkLst>
        </pc:picChg>
      </pc:sldChg>
      <pc:sldChg chg="addSp modSp new mod">
        <pc:chgData name="Baillie, Mark" userId="f10d0aab-65e6-4416-a882-cb519428c66e" providerId="ADAL" clId="{78D19307-CBC2-47D2-8DD9-CF7ECAFECD20}" dt="2023-04-17T16:14:47.564" v="161" actId="1076"/>
        <pc:sldMkLst>
          <pc:docMk/>
          <pc:sldMk cId="1250526827" sldId="927"/>
        </pc:sldMkLst>
        <pc:picChg chg="add mod">
          <ac:chgData name="Baillie, Mark" userId="f10d0aab-65e6-4416-a882-cb519428c66e" providerId="ADAL" clId="{78D19307-CBC2-47D2-8DD9-CF7ECAFECD20}" dt="2023-04-17T16:13:23.304" v="150" actId="1076"/>
          <ac:picMkLst>
            <pc:docMk/>
            <pc:sldMk cId="1250526827" sldId="927"/>
            <ac:picMk id="6" creationId="{D3A946AC-1041-95EE-4682-EDC3F0367D58}"/>
          </ac:picMkLst>
        </pc:picChg>
        <pc:picChg chg="add mod">
          <ac:chgData name="Baillie, Mark" userId="f10d0aab-65e6-4416-a882-cb519428c66e" providerId="ADAL" clId="{78D19307-CBC2-47D2-8DD9-CF7ECAFECD20}" dt="2023-04-17T16:14:42.789" v="158" actId="1076"/>
          <ac:picMkLst>
            <pc:docMk/>
            <pc:sldMk cId="1250526827" sldId="927"/>
            <ac:picMk id="8" creationId="{A9F353DE-D203-D546-0A57-03CF1AEF3EA1}"/>
          </ac:picMkLst>
        </pc:picChg>
        <pc:picChg chg="add mod">
          <ac:chgData name="Baillie, Mark" userId="f10d0aab-65e6-4416-a882-cb519428c66e" providerId="ADAL" clId="{78D19307-CBC2-47D2-8DD9-CF7ECAFECD20}" dt="2023-04-17T16:14:47.564" v="161" actId="1076"/>
          <ac:picMkLst>
            <pc:docMk/>
            <pc:sldMk cId="1250526827" sldId="927"/>
            <ac:picMk id="2050" creationId="{6FD5727A-E274-C266-5DDF-91E2FA66833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B60FF-ACF0-5A4A-9C79-4881E6B16567}" type="datetimeFigureOut">
              <a:rPr lang="en-US" smtClean="0">
                <a:latin typeface="Arial" charset="0"/>
              </a:rPr>
              <a:pPr/>
              <a:t>4/16/24</a:t>
            </a:fld>
            <a:endParaRPr lang="en-US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BA786-EB35-BA4C-A7F7-24740D3067F1}" type="slidenum">
              <a:rPr lang="en-US" smtClean="0">
                <a:latin typeface="Arial" charset="0"/>
              </a:rPr>
              <a:pPr/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47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0C4595FF-6E7F-4C41-B8DF-4AE76FC1F075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5A6330BE-D91A-D240-B266-E5D5F99B4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167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0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198f77216_1_267:notes"/>
          <p:cNvSpPr txBox="1">
            <a:spLocks noGrp="1"/>
          </p:cNvSpPr>
          <p:nvPr>
            <p:ph type="body" idx="1"/>
          </p:nvPr>
        </p:nvSpPr>
        <p:spPr>
          <a:xfrm>
            <a:off x="673788" y="5120362"/>
            <a:ext cx="5390305" cy="4850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: exploration vs. explanation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What: quantitative evidence the more specific you are the more this will help defining the graph type. Is it about population or patient level data, is it continuous or categorical variable?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7198f77216_1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2003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198f77216_1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925513" y="952500"/>
            <a:ext cx="8469313" cy="4764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7198f77216_1_44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7198f77216_1_440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576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45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94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24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723c484a5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723c484a58_0_23:notes"/>
          <p:cNvSpPr txBox="1">
            <a:spLocks noGrp="1"/>
          </p:cNvSpPr>
          <p:nvPr>
            <p:ph type="body" idx="1"/>
          </p:nvPr>
        </p:nvSpPr>
        <p:spPr>
          <a:xfrm>
            <a:off x="673788" y="5120362"/>
            <a:ext cx="5390305" cy="4850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224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723c484a5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723c484a58_0_36:notes"/>
          <p:cNvSpPr txBox="1">
            <a:spLocks noGrp="1"/>
          </p:cNvSpPr>
          <p:nvPr>
            <p:ph type="body" idx="1"/>
          </p:nvPr>
        </p:nvSpPr>
        <p:spPr>
          <a:xfrm>
            <a:off x="673788" y="5120362"/>
            <a:ext cx="5390305" cy="4850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897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86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435" indent="-178435">
              <a:buFont typeface="Arial" panose="020B0604020202020204" pitchFamily="34" charset="0"/>
              <a:buChar char="•"/>
            </a:pPr>
            <a:endParaRPr lang="en-US" sz="1300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09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Letting your audience draw their own conclusions is risky.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9EC45-AB91-4D2A-AF4C-7CB7CAC985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2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69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95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73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50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37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557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13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57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72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35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198f77216_1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925513" y="952500"/>
            <a:ext cx="8469313" cy="4764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7198f77216_1_44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7198f77216_1_440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419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198f77216_1_267:notes"/>
          <p:cNvSpPr txBox="1">
            <a:spLocks noGrp="1"/>
          </p:cNvSpPr>
          <p:nvPr>
            <p:ph type="body" idx="1"/>
          </p:nvPr>
        </p:nvSpPr>
        <p:spPr>
          <a:xfrm>
            <a:off x="673788" y="5120362"/>
            <a:ext cx="5390305" cy="4850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: exploration vs. explanation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What: quantitative evidence the more specific you are the more this will help defining the graph type. Is it about population or patient level data, is it continuous or categorical variable?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7198f77216_1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239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8" name="Straight Connector 7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918972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-13716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918972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13716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600200" y="3108959"/>
            <a:ext cx="7086600" cy="914400"/>
          </a:xfrm>
        </p:spPr>
        <p:txBody>
          <a:bodyPr anchor="b" anchorCtr="0">
            <a:noAutofit/>
          </a:bodyPr>
          <a:lstStyle>
            <a:lvl1pPr>
              <a:defRPr sz="32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600200" y="4114800"/>
            <a:ext cx="5029200" cy="731520"/>
          </a:xfrm>
          <a:noFill/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5624" y="316156"/>
            <a:ext cx="8157600" cy="2635200"/>
          </a:xfrm>
          <a:solidFill>
            <a:srgbClr val="CCCCCC"/>
          </a:solidFill>
        </p:spPr>
        <p:txBody>
          <a:bodyPr tIns="1116000" anchor="t" anchorCtr="0">
            <a:normAutofit/>
          </a:bodyPr>
          <a:lstStyle>
            <a:lvl1pPr marL="107950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 lang="en-US" sz="950" smtClean="0">
                <a:effectLst/>
                <a:latin typeface="+mn-lt"/>
              </a:defRPr>
            </a:lvl1pPr>
          </a:lstStyle>
          <a:p>
            <a:r>
              <a:rPr lang="en-US"/>
              <a:t>This space is reserved for cropped images only sourced from Novartis Brand Lab at https://</a:t>
            </a:r>
            <a:r>
              <a:rPr lang="en-US" err="1"/>
              <a:t>www.novartisbrandlab.com</a:t>
            </a:r>
            <a:r>
              <a:rPr lang="en-US"/>
              <a:t>/resources/assets/5982</a:t>
            </a:r>
            <a:br>
              <a:rPr lang="en-US"/>
            </a:br>
            <a:r>
              <a:rPr lang="en-US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>
                <a:solidFill>
                  <a:srgbClr val="000000"/>
                </a:solidFill>
                <a:effectLst/>
                <a:latin typeface="Arial" charset="0"/>
              </a:rPr>
              <a:t>PPT Presentation Wide Screen 16:9 template</a:t>
            </a:r>
            <a:r>
              <a:rPr lang="en-US"/>
              <a:t>.</a:t>
            </a:r>
            <a:br>
              <a:rPr lang="en-US"/>
            </a:br>
            <a:r>
              <a:rPr lang="en-US"/>
              <a:t>Illustrations, graphics or icons are not allowed. Photography must follow our </a:t>
            </a:r>
            <a:r>
              <a:rPr lang="en-US" err="1"/>
              <a:t>monocolor</a:t>
            </a:r>
            <a:r>
              <a:rPr lang="en-US"/>
              <a:t> rule.                                                                 That means for this template in Novartis Blue </a:t>
            </a:r>
            <a:r>
              <a:rPr lang="en-US" err="1"/>
              <a:t>monocolor</a:t>
            </a:r>
            <a:r>
              <a:rPr lang="en-US"/>
              <a:t> theme, choose an image with a pop of Novartis Blue color.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640080"/>
            <a:ext cx="2286000" cy="548640"/>
          </a:xfrm>
          <a:solidFill>
            <a:schemeClr val="accent2"/>
          </a:solidFill>
        </p:spPr>
        <p:txBody>
          <a:bodyPr lIns="18288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 sz="1000" b="1" i="0" spc="0" baseline="0">
                <a:solidFill>
                  <a:schemeClr val="bg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0" indent="0" algn="l">
              <a:spcBef>
                <a:spcPts val="0"/>
              </a:spcBef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/>
            </a:pPr>
            <a:r>
              <a:rPr lang="en-US">
                <a:solidFill>
                  <a:srgbClr val="FFFFFF"/>
                </a:solidFill>
              </a:rPr>
              <a:t>Business or </a:t>
            </a:r>
            <a:r>
              <a:rPr lang="en-US"/>
              <a:t>Organizational</a:t>
            </a:r>
            <a:r>
              <a:rPr lang="en-US">
                <a:solidFill>
                  <a:srgbClr val="FFFFFF"/>
                </a:solidFill>
              </a:rPr>
              <a:t> Unit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b="0">
                <a:solidFill>
                  <a:srgbClr val="FFFFFF"/>
                </a:solidFill>
              </a:rPr>
              <a:t>Franchise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808711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9" name="Content Placeholder 2"/>
          <p:cNvSpPr>
            <a:spLocks noGrp="1"/>
          </p:cNvSpPr>
          <p:nvPr>
            <p:ph sz="half" idx="22"/>
          </p:nvPr>
        </p:nvSpPr>
        <p:spPr>
          <a:xfrm>
            <a:off x="457200" y="1786467"/>
            <a:ext cx="260604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23"/>
          </p:nvPr>
        </p:nvSpPr>
        <p:spPr>
          <a:xfrm>
            <a:off x="3268980" y="1786467"/>
            <a:ext cx="260604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24"/>
          </p:nvPr>
        </p:nvSpPr>
        <p:spPr>
          <a:xfrm>
            <a:off x="6080760" y="1786467"/>
            <a:ext cx="260604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371600"/>
            <a:ext cx="8229600" cy="36144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8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title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26898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08076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9D7D0-A39A-46D7-A611-F8197C35988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119340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71600"/>
            <a:ext cx="4023360" cy="310896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3600" b="0" i="0" spc="0" baseline="0">
                <a:solidFill>
                  <a:schemeClr val="accent2"/>
                </a:solidFill>
                <a:latin typeface="+mn-lt"/>
                <a:ea typeface="Arial" charset="0"/>
                <a:cs typeface="Arial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1371600"/>
            <a:ext cx="4023360" cy="269748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BFAB18-EF97-432C-BF08-D02375E3845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818626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ig Statement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246120" y="1371600"/>
            <a:ext cx="5440680" cy="310896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3600" b="0" i="0" spc="0" baseline="0">
                <a:solidFill>
                  <a:schemeClr val="accent2"/>
                </a:solidFill>
                <a:latin typeface="+mn-lt"/>
                <a:ea typeface="Arial" charset="0"/>
                <a:cs typeface="Arial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1371600"/>
            <a:ext cx="2606040" cy="269748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D8E51E-735A-47C5-A917-6BD8B65B4CF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2297514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050626" y="-137160"/>
            <a:ext cx="7636174" cy="5422392"/>
            <a:chOff x="1050626" y="-137160"/>
            <a:chExt cx="7636174" cy="5422392"/>
          </a:xfrm>
        </p:grpSpPr>
        <p:cxnSp>
          <p:nvCxnSpPr>
            <p:cNvPr id="11" name="Straight Connector 10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1005839"/>
            <a:ext cx="7086600" cy="310494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800" b="0" i="0" spc="0" baseline="0">
                <a:solidFill>
                  <a:schemeClr val="accent2"/>
                </a:solidFill>
                <a:latin typeface="+mn-lt"/>
                <a:ea typeface="Arial" charset="0"/>
                <a:cs typeface="Arial" charset="0"/>
              </a:defRPr>
            </a:lvl1pPr>
            <a:lvl2pPr marL="230188" indent="-230188">
              <a:spcBef>
                <a:spcPts val="600"/>
              </a:spcBef>
              <a:defRPr b="0" i="0" baseline="0">
                <a:latin typeface="+mn-lt"/>
                <a:ea typeface="Arial" charset="0"/>
                <a:cs typeface="Arial" charset="0"/>
              </a:defRPr>
            </a:lvl2pPr>
            <a:lvl3pPr marL="230188" indent="0">
              <a:spcBef>
                <a:spcPts val="600"/>
              </a:spcBef>
              <a:buNone/>
              <a:defRPr/>
            </a:lvl3pPr>
            <a:lvl4pPr marL="685800" indent="-230188">
              <a:spcBef>
                <a:spcPts val="600"/>
              </a:spcBef>
              <a:defRPr/>
            </a:lvl4pPr>
            <a:lvl5pPr marL="917575" indent="-231775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“Quote goes here.”</a:t>
            </a:r>
          </a:p>
          <a:p>
            <a:pPr lvl="1"/>
            <a:r>
              <a:rPr lang="en-US"/>
              <a:t>Attribution, if needed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15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42" name="Straight Connector 41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918972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-13716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itle 1"/>
          <p:cNvSpPr>
            <a:spLocks noGrp="1"/>
          </p:cNvSpPr>
          <p:nvPr>
            <p:ph type="ctrTitle"/>
          </p:nvPr>
        </p:nvSpPr>
        <p:spPr bwMode="auto">
          <a:xfrm>
            <a:off x="1600200" y="3108960"/>
            <a:ext cx="7086600" cy="914400"/>
          </a:xfrm>
        </p:spPr>
        <p:txBody>
          <a:bodyPr anchor="b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6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600200" y="4114800"/>
            <a:ext cx="5029200" cy="7315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0" baseline="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</a:t>
            </a:r>
            <a:r>
              <a:rPr lang="en-US" err="1"/>
              <a:t>su</a:t>
            </a:r>
            <a:r>
              <a:rPr lang="en-US"/>
              <a:t>   </a:t>
            </a:r>
            <a:r>
              <a:rPr lang="en-US" err="1"/>
              <a:t>btitle</a:t>
            </a:r>
            <a:r>
              <a:rPr lang="en-US"/>
              <a:t>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1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5624" y="316156"/>
            <a:ext cx="8157600" cy="2635200"/>
          </a:xfrm>
          <a:solidFill>
            <a:srgbClr val="CCCCCC"/>
          </a:solidFill>
        </p:spPr>
        <p:txBody>
          <a:bodyPr tIns="0" anchor="ctr" anchorCtr="0">
            <a:normAutofit/>
          </a:bodyPr>
          <a:lstStyle>
            <a:lvl1pPr marL="107950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 lang="en-US" sz="950" smtClean="0">
                <a:effectLst/>
                <a:latin typeface="+mn-lt"/>
              </a:defRPr>
            </a:lvl1pPr>
          </a:lstStyle>
          <a:p>
            <a:r>
              <a:rPr lang="en-US"/>
              <a:t>This space is reserved for cropped images only sourced from Novartis Brand Lab at https://</a:t>
            </a:r>
            <a:r>
              <a:rPr lang="en-US" err="1"/>
              <a:t>www.novartisbrandlab.com</a:t>
            </a:r>
            <a:r>
              <a:rPr lang="en-US"/>
              <a:t>/resources/assets/5982</a:t>
            </a:r>
            <a:br>
              <a:rPr lang="en-US"/>
            </a:br>
            <a:r>
              <a:rPr lang="en-US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>
                <a:solidFill>
                  <a:srgbClr val="000000"/>
                </a:solidFill>
                <a:effectLst/>
                <a:latin typeface="Arial" charset="0"/>
              </a:rPr>
              <a:t>PPT Presentation Wide Screen 16:9 template</a:t>
            </a:r>
            <a:r>
              <a:rPr lang="en-US"/>
              <a:t>.</a:t>
            </a:r>
            <a:br>
              <a:rPr lang="en-US"/>
            </a:br>
            <a:r>
              <a:rPr lang="en-US"/>
              <a:t>Illustrations, graphics or icons are not allowed. Photography must follow our </a:t>
            </a:r>
            <a:r>
              <a:rPr lang="en-US" err="1"/>
              <a:t>monocolor</a:t>
            </a:r>
            <a:r>
              <a:rPr lang="en-US"/>
              <a:t> rule.                                                                 That means for this template in Novartis Blue </a:t>
            </a:r>
            <a:r>
              <a:rPr lang="en-US" err="1"/>
              <a:t>monocolor</a:t>
            </a:r>
            <a:r>
              <a:rPr lang="en-US"/>
              <a:t> theme, choose an image with a pop of Novartis Blue color.</a:t>
            </a:r>
          </a:p>
        </p:txBody>
      </p:sp>
    </p:spTree>
    <p:extLst>
      <p:ext uri="{BB962C8B-B14F-4D97-AF65-F5344CB8AC3E}">
        <p14:creationId xmlns:p14="http://schemas.microsoft.com/office/powerpoint/2010/main" val="2480215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1050626" y="-137160"/>
            <a:ext cx="7636174" cy="5422392"/>
            <a:chOff x="1050626" y="-137160"/>
            <a:chExt cx="7636174" cy="5422392"/>
          </a:xfrm>
        </p:grpSpPr>
        <p:cxnSp>
          <p:nvCxnSpPr>
            <p:cNvPr id="15" name="Straight Connector 14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"/>
          <p:cNvSpPr>
            <a:spLocks noGrp="1"/>
          </p:cNvSpPr>
          <p:nvPr>
            <p:ph type="ctrTitle"/>
          </p:nvPr>
        </p:nvSpPr>
        <p:spPr bwMode="auto">
          <a:xfrm>
            <a:off x="1600200" y="1463040"/>
            <a:ext cx="7086600" cy="2102185"/>
          </a:xfrm>
        </p:spPr>
        <p:txBody>
          <a:bodyPr anchor="b" anchorCtr="0">
            <a:no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auto">
          <a:xfrm>
            <a:off x="1600200" y="3657600"/>
            <a:ext cx="7086600" cy="8229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rgbClr val="000000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7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A2F8E-8816-43B3-86B3-EF708EB6BB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2124254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6AA69-BF44-4B2F-96B8-2D7008ADC6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852009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 userDrawn="1"/>
        </p:nvSpPr>
        <p:spPr>
          <a:xfrm>
            <a:off x="1600200" y="3108960"/>
            <a:ext cx="7086600" cy="9149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i="0" spc="-100">
                <a:latin typeface="+mj-lt"/>
                <a:ea typeface="Arial Black" charset="0"/>
                <a:cs typeface="Arial Black" charset="0"/>
              </a:rPr>
              <a:t>Thank</a:t>
            </a:r>
            <a:r>
              <a:rPr lang="en-US" sz="3200" b="1" i="0" spc="-100" baseline="0">
                <a:latin typeface="+mj-lt"/>
                <a:ea typeface="Arial Black" charset="0"/>
                <a:cs typeface="Arial Black" charset="0"/>
              </a:rPr>
              <a:t> you</a:t>
            </a:r>
            <a:endParaRPr lang="en-US" sz="3200" b="1" i="0" spc="-100">
              <a:latin typeface="+mj-lt"/>
              <a:ea typeface="Arial Black" charset="0"/>
              <a:cs typeface="Arial Black" charset="0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38" name="Straight Connector 37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918972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-13716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5624" y="316156"/>
            <a:ext cx="8157600" cy="2635200"/>
          </a:xfrm>
          <a:solidFill>
            <a:srgbClr val="CCCCCC"/>
          </a:solidFill>
        </p:spPr>
        <p:txBody>
          <a:bodyPr tIns="0" anchor="ctr" anchorCtr="0">
            <a:normAutofit/>
          </a:bodyPr>
          <a:lstStyle>
            <a:lvl1pPr marL="107950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 lang="en-US" sz="950" smtClean="0">
                <a:effectLst/>
                <a:latin typeface="+mn-lt"/>
              </a:defRPr>
            </a:lvl1pPr>
          </a:lstStyle>
          <a:p>
            <a:r>
              <a:rPr lang="en-US"/>
              <a:t>This space is reserved for cropped images only sourced from Novartis Brand Lab at https://</a:t>
            </a:r>
            <a:r>
              <a:rPr lang="en-US" err="1"/>
              <a:t>www.novartisbrandlab.com</a:t>
            </a:r>
            <a:r>
              <a:rPr lang="en-US"/>
              <a:t>/resources/assets/5982</a:t>
            </a:r>
            <a:br>
              <a:rPr lang="en-US"/>
            </a:br>
            <a:r>
              <a:rPr lang="en-US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>
                <a:solidFill>
                  <a:srgbClr val="000000"/>
                </a:solidFill>
                <a:effectLst/>
                <a:latin typeface="Arial" charset="0"/>
              </a:rPr>
              <a:t>PPT Presentation Wide Screen 16:9 template</a:t>
            </a:r>
            <a:r>
              <a:rPr lang="en-US"/>
              <a:t>.</a:t>
            </a:r>
            <a:br>
              <a:rPr lang="en-US"/>
            </a:br>
            <a:r>
              <a:rPr lang="en-US"/>
              <a:t>Illustrations, graphics or icons are not allowed. Photography must follow our </a:t>
            </a:r>
            <a:r>
              <a:rPr lang="en-US" err="1"/>
              <a:t>monocolor</a:t>
            </a:r>
            <a:r>
              <a:rPr lang="en-US"/>
              <a:t> rule.                                                                 That means for this template in Novartis Blue </a:t>
            </a:r>
            <a:r>
              <a:rPr lang="en-US" err="1"/>
              <a:t>monocolor</a:t>
            </a:r>
            <a:r>
              <a:rPr lang="en-US"/>
              <a:t> theme, choose an image with a pop of Novartis Blue color.</a:t>
            </a:r>
          </a:p>
        </p:txBody>
      </p:sp>
    </p:spTree>
    <p:extLst>
      <p:ext uri="{BB962C8B-B14F-4D97-AF65-F5344CB8AC3E}">
        <p14:creationId xmlns:p14="http://schemas.microsoft.com/office/powerpoint/2010/main" val="312821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1050626" y="-137160"/>
            <a:ext cx="7636174" cy="5422392"/>
            <a:chOff x="1050626" y="-137160"/>
            <a:chExt cx="7636174" cy="5422392"/>
          </a:xfrm>
        </p:grpSpPr>
        <p:cxnSp>
          <p:nvCxnSpPr>
            <p:cNvPr id="14" name="Straight Connector 13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/>
          <p:cNvSpPr txBox="1">
            <a:spLocks/>
          </p:cNvSpPr>
          <p:nvPr userDrawn="1"/>
        </p:nvSpPr>
        <p:spPr>
          <a:xfrm>
            <a:off x="1600200" y="1463040"/>
            <a:ext cx="7086600" cy="21031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i="0" spc="-100">
                <a:latin typeface="+mj-lt"/>
                <a:ea typeface="Arial Black" charset="0"/>
                <a:cs typeface="Arial Black" charset="0"/>
              </a:rPr>
              <a:t>Thank</a:t>
            </a:r>
            <a:r>
              <a:rPr lang="en-US" sz="3200" b="1" i="0" spc="-100" baseline="0">
                <a:latin typeface="+mj-lt"/>
                <a:ea typeface="Arial Black" charset="0"/>
                <a:cs typeface="Arial Black" charset="0"/>
              </a:rPr>
              <a:t> you</a:t>
            </a:r>
            <a:endParaRPr lang="en-US" sz="3200" b="1" i="0" spc="-100">
              <a:latin typeface="+mj-lt"/>
              <a:ea typeface="Arial Black" charset="0"/>
              <a:cs typeface="Arial Black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28" name="Straight Connector 27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18972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-13716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18972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-13716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600200" y="1463040"/>
            <a:ext cx="7086600" cy="2102185"/>
          </a:xfrm>
        </p:spPr>
        <p:txBody>
          <a:bodyPr anchor="b" anchorCtr="0">
            <a:no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600200" y="3657600"/>
            <a:ext cx="7086600" cy="8229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rgbClr val="000000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18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640080"/>
            <a:ext cx="2286000" cy="548640"/>
          </a:xfrm>
          <a:solidFill>
            <a:schemeClr val="accent2"/>
          </a:solidFill>
        </p:spPr>
        <p:txBody>
          <a:bodyPr lIns="18288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 sz="1000" b="1" i="0" spc="0" baseline="0">
                <a:solidFill>
                  <a:schemeClr val="bg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0" indent="0" algn="l">
              <a:spcBef>
                <a:spcPts val="0"/>
              </a:spcBef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/>
            </a:pPr>
            <a:r>
              <a:rPr lang="en-US">
                <a:solidFill>
                  <a:srgbClr val="FFFFFF"/>
                </a:solidFill>
              </a:rPr>
              <a:t>Business or </a:t>
            </a:r>
            <a:r>
              <a:rPr lang="en-US"/>
              <a:t>Organizational</a:t>
            </a:r>
            <a:r>
              <a:rPr lang="en-US">
                <a:solidFill>
                  <a:srgbClr val="FFFFFF"/>
                </a:solidFill>
              </a:rPr>
              <a:t> Unit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b="0">
                <a:solidFill>
                  <a:srgbClr val="FFFFFF"/>
                </a:solidFill>
              </a:rPr>
              <a:t>Franchise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244898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buSzPct val="100000"/>
              <a:buFont typeface="+mj-lt"/>
              <a:buAutoNum type="arabicPeriod"/>
              <a:tabLst>
                <a:tab pos="3998913" algn="r"/>
                <a:tab pos="8229600" algn="r"/>
              </a:tabLst>
              <a:defRPr baseline="0"/>
            </a:lvl1pPr>
            <a:lvl2pPr marL="574675" indent="-233363">
              <a:defRPr baseline="0"/>
            </a:lvl2pPr>
            <a:lvl3pPr marL="801688" indent="-227013">
              <a:defRPr baseline="0"/>
            </a:lvl3pPr>
            <a:lvl4pPr marL="1028700" indent="-227013">
              <a:defRPr baseline="0"/>
            </a:lvl4pPr>
            <a:lvl5pPr marL="1257300" indent="-228600">
              <a:defRPr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00EC2-1854-4686-8880-20F94D1D41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406307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100000"/>
              <a:buFont typeface="Wingdings" charset="2"/>
              <a:buChar char="§"/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en-GB"/>
              <a:t>https://graphicsprinciples.github.io/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836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21138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71600"/>
            <a:ext cx="402336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EA18B3-C529-4DD9-92A6-DCBA2CEFF1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114697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260604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8980" y="1371600"/>
            <a:ext cx="260604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5"/>
          </p:nvPr>
        </p:nvSpPr>
        <p:spPr>
          <a:xfrm>
            <a:off x="6080760" y="1371600"/>
            <a:ext cx="260604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60768A-522E-4BBB-8AF9-F6B6515B478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3379308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2336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4663440" y="1371600"/>
            <a:ext cx="4023360" cy="269748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6344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AA3946-6E08-4942-810E-EB741A49FA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73834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371600"/>
            <a:ext cx="8229600" cy="36144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8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1786467"/>
            <a:ext cx="822960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60520"/>
            <a:ext cx="822960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3AF74-C032-4C20-B5C5-0C59E1E1A7E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2662087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457200" y="1786467"/>
            <a:ext cx="402336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9"/>
          </p:nvPr>
        </p:nvSpPr>
        <p:spPr>
          <a:xfrm>
            <a:off x="4663440" y="1786467"/>
            <a:ext cx="402336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371600"/>
            <a:ext cx="8229600" cy="36144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8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Optional picture title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6344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Optional picture caption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D451B-A9FD-4233-A7F3-4A91B5474E5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3623645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12" name="Straight Connector 11"/>
            <p:cNvCxnSpPr/>
            <p:nvPr userDrawn="1"/>
          </p:nvCxnSpPr>
          <p:spPr>
            <a:xfrm flipV="1">
              <a:off x="457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457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44805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448056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466344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V="1">
              <a:off x="466344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9189720" y="1371375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9189720" y="44805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-137160" y="1371375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-137160" y="44805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9189720" y="3429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137160" y="3429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57200" y="342900"/>
            <a:ext cx="8229600" cy="960919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371375"/>
            <a:ext cx="8229600" cy="3105375"/>
          </a:xfrm>
          <a:prstGeom prst="rect">
            <a:avLst/>
          </a:prstGeom>
        </p:spPr>
        <p:txBody>
          <a:bodyPr vert="horz" lIns="0" tIns="0" rIns="0" bIns="0" spcCol="18288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459422" y="4781550"/>
            <a:ext cx="228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900" b="0" i="0" spc="0" baseline="0" smtClean="0">
                <a:solidFill>
                  <a:srgbClr val="7F7F7F"/>
                </a:solidFill>
                <a:latin typeface="+mn-lt"/>
              </a:defRPr>
            </a:lvl1pPr>
          </a:lstStyle>
          <a:p>
            <a:fld id="{47547CF9-5B10-D24F-A8D7-45A9778164F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688022" y="4781550"/>
            <a:ext cx="3792538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>
              <a:defRPr lang="en-US" sz="900" b="0" i="0" spc="0" baseline="0" dirty="0">
                <a:solidFill>
                  <a:srgbClr val="7F7F7F"/>
                </a:solidFill>
                <a:latin typeface="+mn-lt"/>
              </a:defRPr>
            </a:lvl1pPr>
          </a:lstStyle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168602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62" r:id="rId3"/>
    <p:sldLayoutId id="2147483650" r:id="rId4"/>
    <p:sldLayoutId id="2147483652" r:id="rId5"/>
    <p:sldLayoutId id="2147483676" r:id="rId6"/>
    <p:sldLayoutId id="2147483667" r:id="rId7"/>
    <p:sldLayoutId id="2147483663" r:id="rId8"/>
    <p:sldLayoutId id="2147483664" r:id="rId9"/>
    <p:sldLayoutId id="2147483665" r:id="rId10"/>
    <p:sldLayoutId id="2147483666" r:id="rId11"/>
    <p:sldLayoutId id="2147483680" r:id="rId12"/>
    <p:sldLayoutId id="2147483677" r:id="rId13"/>
    <p:sldLayoutId id="2147483651" r:id="rId14"/>
    <p:sldLayoutId id="2147483673" r:id="rId15"/>
    <p:sldLayoutId id="2147483670" r:id="rId16"/>
    <p:sldLayoutId id="2147483671" r:id="rId17"/>
    <p:sldLayoutId id="2147483669" r:id="rId18"/>
    <p:sldLayoutId id="214748366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100" baseline="0">
          <a:solidFill>
            <a:schemeClr val="tx1"/>
          </a:solidFill>
          <a:latin typeface="+mj-lt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spcBef>
          <a:spcPts val="900"/>
        </a:spcBef>
        <a:buClrTx/>
        <a:buSzPct val="100000"/>
        <a:buFont typeface="Wingdings" charset="2"/>
        <a:buChar char="§"/>
        <a:tabLst>
          <a:tab pos="3998913" algn="r"/>
          <a:tab pos="8229600" algn="r"/>
        </a:tabLst>
        <a:defRPr sz="18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principles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github.com/GraphicsPrinciples/IBC2022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hyperlink" Target="https://github.com/GraphicsPrinciples/IBC2022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github.com/GraphicsPrinciples/IBC202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raphicsprinciples.github.io/cheatsheet.html" TargetMode="External"/><Relationship Id="rId5" Type="http://schemas.openxmlformats.org/officeDocument/2006/relationships/hyperlink" Target="https://github.com/GraphicsPrinciples/IBC2022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hdsr.mitpress.mit.edu/pub/mpdasaqt/release/2" TargetMode="External"/><Relationship Id="rId4" Type="http://schemas.openxmlformats.org/officeDocument/2006/relationships/hyperlink" Target="https://github.com/GraphicsPrinciples/IBC202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biology.biomedcentral.com/articles/10.1186/s13059-020-02133-w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github.com/GraphicsPrinciples/IBC202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19/sep/04/trump-hurricane-dorian-alabama-sharpie-map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github.com/GraphicsPrinciples/IBC202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github.com/GraphicsPrinciples/IBC202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github.com/GraphicsPrinciples/IBC2022" TargetMode="External"/><Relationship Id="rId4" Type="http://schemas.openxmlformats.org/officeDocument/2006/relationships/hyperlink" Target="https://twitter.com/YouGov/status/83875011579604172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GraphicsPrinciples/IBC202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fxulpF9XOw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hyperlink" Target="https://github.com/GraphicsPrinciples/IBC202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github.com/GraphicsPrinciples/IBC202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pfxulpF9XOw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raphicsPrinciples/IBC2022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GraphicsPrinciples/IBC2022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GraphicsPrinciples/IBC202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GraphicsPrinciples/IBC2022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GraphicsPrinciples/IBC2022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fxulpF9XOw" TargetMode="External"/><Relationship Id="rId3" Type="http://schemas.openxmlformats.org/officeDocument/2006/relationships/notesSlide" Target="../notesSlides/notesSlide23.xml"/><Relationship Id="rId7" Type="http://schemas.openxmlformats.org/officeDocument/2006/relationships/hyperlink" Target="https://ascpt.onlinelibrary.wiley.com/doi/full/10.1002/psp4.12455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hyperlink" Target="https://opensource.nibr.com/xgx" TargetMode="External"/><Relationship Id="rId11" Type="http://schemas.openxmlformats.org/officeDocument/2006/relationships/image" Target="../media/image47.png"/><Relationship Id="rId5" Type="http://schemas.openxmlformats.org/officeDocument/2006/relationships/hyperlink" Target="https://opensource.nibr.com/xgx/" TargetMode="External"/><Relationship Id="rId10" Type="http://schemas.openxmlformats.org/officeDocument/2006/relationships/hyperlink" Target="https://www.psiweb.org/sigs-special-interest-groups/visualisation/welcome-to-wonderful-wednesdays" TargetMode="External"/><Relationship Id="rId4" Type="http://schemas.openxmlformats.org/officeDocument/2006/relationships/hyperlink" Target="https://graphicsprinciples.github.io/" TargetMode="External"/><Relationship Id="rId9" Type="http://schemas.openxmlformats.org/officeDocument/2006/relationships/hyperlink" Target="https://opensource.nibr.com/xgx/Resources/Presentation_Checklist_v2.03.pdf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mark.baillie@novartis.com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principles.github.io/cheatsheet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GraphicsPrinciples/IBC2022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600200" y="1654233"/>
            <a:ext cx="7086600" cy="2102185"/>
          </a:xfrm>
        </p:spPr>
        <p:txBody>
          <a:bodyPr/>
          <a:lstStyle/>
          <a:p>
            <a:r>
              <a:rPr lang="en-US" dirty="0"/>
              <a:t>Lessons from a company wide data visualization initiative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00200" y="3965175"/>
            <a:ext cx="7086600" cy="822960"/>
          </a:xfrm>
        </p:spPr>
        <p:txBody>
          <a:bodyPr vert="horz" lIns="0" tIns="0" rIns="0" bIns="0" spcCol="182880" rtlCol="0" anchor="t">
            <a:noAutofit/>
          </a:bodyPr>
          <a:lstStyle/>
          <a:p>
            <a:r>
              <a:rPr lang="en-US" b="0" dirty="0">
                <a:ea typeface="+mn-lt"/>
                <a:cs typeface="+mn-lt"/>
              </a:rPr>
              <a:t>Mark Baillie</a:t>
            </a:r>
            <a:endParaRPr lang="en-US" b="0" dirty="0">
              <a:cs typeface="Arial"/>
            </a:endParaRPr>
          </a:p>
          <a:p>
            <a:endParaRPr lang="en-US" sz="600" b="0" dirty="0">
              <a:ea typeface="+mn-lt"/>
              <a:cs typeface="+mn-lt"/>
            </a:endParaRPr>
          </a:p>
          <a:p>
            <a:r>
              <a:rPr lang="en-US" b="0" dirty="0">
                <a:ea typeface="+mn-lt"/>
                <a:cs typeface="+mn-lt"/>
              </a:rPr>
              <a:t>Basel, 17</a:t>
            </a:r>
            <a:r>
              <a:rPr lang="en-US" b="0" baseline="30000" dirty="0">
                <a:ea typeface="+mn-lt"/>
                <a:cs typeface="+mn-lt"/>
              </a:rPr>
              <a:t>th</a:t>
            </a:r>
            <a:r>
              <a:rPr lang="en-US" b="0" dirty="0">
                <a:ea typeface="+mn-lt"/>
                <a:cs typeface="+mn-lt"/>
              </a:rPr>
              <a:t> April 2024</a:t>
            </a:r>
          </a:p>
          <a:p>
            <a:endParaRPr lang="en-US" sz="600" dirty="0"/>
          </a:p>
          <a:p>
            <a:r>
              <a:rPr lang="en-US" b="0" dirty="0">
                <a:ea typeface="+mn-lt"/>
                <a:cs typeface="+mn-lt"/>
                <a:hlinkClick r:id="rId3"/>
              </a:rPr>
              <a:t>https://graphicsprinciples.github.io/</a:t>
            </a:r>
            <a:endParaRPr lang="en-US" dirty="0"/>
          </a:p>
          <a:p>
            <a:endParaRPr lang="en-US" b="0" dirty="0">
              <a:cs typeface="Arial"/>
            </a:endParaRP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C65399-24F5-4B38-9184-73F81A5B12C4}"/>
              </a:ext>
            </a:extLst>
          </p:cNvPr>
          <p:cNvSpPr/>
          <p:nvPr/>
        </p:nvSpPr>
        <p:spPr>
          <a:xfrm>
            <a:off x="6116232" y="667726"/>
            <a:ext cx="629174" cy="587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7460CD-7FA5-4259-BAC6-7104AE287C59}"/>
              </a:ext>
            </a:extLst>
          </p:cNvPr>
          <p:cNvSpPr/>
          <p:nvPr/>
        </p:nvSpPr>
        <p:spPr>
          <a:xfrm>
            <a:off x="4194495" y="-31648"/>
            <a:ext cx="1057013" cy="587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CH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440CAE48-0F4F-703B-E3B2-121834052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716" y="546044"/>
            <a:ext cx="2275779" cy="1994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1B5F9-4CFD-8BCF-826E-01FDA32BA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0" y="471181"/>
            <a:ext cx="2400300" cy="215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48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8"/>
          <p:cNvSpPr txBox="1">
            <a:spLocks noGrp="1"/>
          </p:cNvSpPr>
          <p:nvPr>
            <p:ph type="title"/>
          </p:nvPr>
        </p:nvSpPr>
        <p:spPr>
          <a:xfrm>
            <a:off x="464100" y="383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 Black"/>
              <a:buNone/>
            </a:pPr>
            <a:r>
              <a:rPr lang="en-US" sz="2400" dirty="0">
                <a:solidFill>
                  <a:srgbClr val="000000"/>
                </a:solidFill>
              </a:rPr>
              <a:t>Planning questions</a:t>
            </a:r>
            <a:br>
              <a:rPr lang="en-US" sz="2400" dirty="0">
                <a:solidFill>
                  <a:srgbClr val="000000"/>
                </a:solidFill>
              </a:rPr>
            </a:b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58" name="Google Shape;258;p48"/>
          <p:cNvGrpSpPr/>
          <p:nvPr/>
        </p:nvGrpSpPr>
        <p:grpSpPr>
          <a:xfrm>
            <a:off x="4701786" y="732881"/>
            <a:ext cx="3556979" cy="3828389"/>
            <a:chOff x="192023" y="2763329"/>
            <a:chExt cx="3246011" cy="4025645"/>
          </a:xfrm>
        </p:grpSpPr>
        <p:sp>
          <p:nvSpPr>
            <p:cNvPr id="259" name="Google Shape;259;p48"/>
            <p:cNvSpPr/>
            <p:nvPr/>
          </p:nvSpPr>
          <p:spPr>
            <a:xfrm>
              <a:off x="192023" y="2763329"/>
              <a:ext cx="785653" cy="1121521"/>
            </a:xfrm>
            <a:custGeom>
              <a:avLst/>
              <a:gdLst/>
              <a:ahLst/>
              <a:cxnLst/>
              <a:rect l="l" t="t" r="r" b="b"/>
              <a:pathLst>
                <a:path w="1122362" h="785654" extrusionOk="0">
                  <a:moveTo>
                    <a:pt x="1122361" y="0"/>
                  </a:moveTo>
                  <a:lnTo>
                    <a:pt x="1122361" y="510675"/>
                  </a:lnTo>
                  <a:lnTo>
                    <a:pt x="561181" y="785654"/>
                  </a:lnTo>
                  <a:lnTo>
                    <a:pt x="1" y="510675"/>
                  </a:lnTo>
                  <a:lnTo>
                    <a:pt x="1" y="0"/>
                  </a:lnTo>
                  <a:lnTo>
                    <a:pt x="561181" y="274979"/>
                  </a:lnTo>
                  <a:lnTo>
                    <a:pt x="1122361" y="0"/>
                  </a:lnTo>
                  <a:close/>
                </a:path>
              </a:pathLst>
            </a:custGeom>
            <a:solidFill>
              <a:srgbClr val="003761"/>
            </a:solidFill>
            <a:ln w="12700" cap="sq" cmpd="sng">
              <a:solidFill>
                <a:srgbClr val="0037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550" tIns="303175" rIns="8550" bIns="303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Why</a:t>
              </a:r>
              <a:endParaRPr/>
            </a:p>
          </p:txBody>
        </p:sp>
        <p:sp>
          <p:nvSpPr>
            <p:cNvPr id="260" name="Google Shape;260;p48"/>
            <p:cNvSpPr/>
            <p:nvPr/>
          </p:nvSpPr>
          <p:spPr>
            <a:xfrm>
              <a:off x="977677" y="2763331"/>
              <a:ext cx="2460357" cy="732134"/>
            </a:xfrm>
            <a:custGeom>
              <a:avLst/>
              <a:gdLst/>
              <a:ahLst/>
              <a:cxnLst/>
              <a:rect l="l" t="t" r="r" b="b"/>
              <a:pathLst>
                <a:path w="729535" h="2460954" extrusionOk="0">
                  <a:moveTo>
                    <a:pt x="729535" y="410170"/>
                  </a:moveTo>
                  <a:lnTo>
                    <a:pt x="729535" y="2050784"/>
                  </a:lnTo>
                  <a:cubicBezTo>
                    <a:pt x="729535" y="2277312"/>
                    <a:pt x="713397" y="2460952"/>
                    <a:pt x="693490" y="2460952"/>
                  </a:cubicBezTo>
                  <a:lnTo>
                    <a:pt x="0" y="2460952"/>
                  </a:lnTo>
                  <a:lnTo>
                    <a:pt x="0" y="2460952"/>
                  </a:lnTo>
                  <a:lnTo>
                    <a:pt x="0" y="2"/>
                  </a:lnTo>
                  <a:lnTo>
                    <a:pt x="0" y="2"/>
                  </a:lnTo>
                  <a:lnTo>
                    <a:pt x="693490" y="2"/>
                  </a:lnTo>
                  <a:cubicBezTo>
                    <a:pt x="713397" y="2"/>
                    <a:pt x="729535" y="183642"/>
                    <a:pt x="729535" y="410170"/>
                  </a:cubicBezTo>
                  <a:close/>
                </a:path>
              </a:pathLst>
            </a:custGeom>
            <a:solidFill>
              <a:schemeClr val="lt1">
                <a:alpha val="89800"/>
              </a:schemeClr>
            </a:solidFill>
            <a:ln w="12700" cap="sq" cmpd="sng">
              <a:solidFill>
                <a:srgbClr val="0037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3325" tIns="31450" rIns="31450" bIns="31450" anchor="ctr" anchorCtr="0">
              <a:noAutofit/>
            </a:bodyPr>
            <a:lstStyle/>
            <a:p>
              <a:pPr marL="47622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Clearly identify the purpose of the graph, e.g. to deliver a message or for exploration? </a:t>
              </a:r>
              <a:endParaRPr/>
            </a:p>
          </p:txBody>
        </p:sp>
        <p:sp>
          <p:nvSpPr>
            <p:cNvPr id="261" name="Google Shape;261;p48"/>
            <p:cNvSpPr/>
            <p:nvPr/>
          </p:nvSpPr>
          <p:spPr>
            <a:xfrm>
              <a:off x="192023" y="3731371"/>
              <a:ext cx="785653" cy="1121521"/>
            </a:xfrm>
            <a:custGeom>
              <a:avLst/>
              <a:gdLst/>
              <a:ahLst/>
              <a:cxnLst/>
              <a:rect l="l" t="t" r="r" b="b"/>
              <a:pathLst>
                <a:path w="1122362" h="785654" extrusionOk="0">
                  <a:moveTo>
                    <a:pt x="1122361" y="0"/>
                  </a:moveTo>
                  <a:lnTo>
                    <a:pt x="1122361" y="510675"/>
                  </a:lnTo>
                  <a:lnTo>
                    <a:pt x="561181" y="785654"/>
                  </a:lnTo>
                  <a:lnTo>
                    <a:pt x="1" y="510675"/>
                  </a:lnTo>
                  <a:lnTo>
                    <a:pt x="1" y="0"/>
                  </a:lnTo>
                  <a:lnTo>
                    <a:pt x="561181" y="274979"/>
                  </a:lnTo>
                  <a:lnTo>
                    <a:pt x="1122361" y="0"/>
                  </a:lnTo>
                  <a:close/>
                </a:path>
              </a:pathLst>
            </a:custGeom>
            <a:solidFill>
              <a:srgbClr val="003761"/>
            </a:solidFill>
            <a:ln w="12700" cap="sq" cmpd="sng">
              <a:solidFill>
                <a:srgbClr val="0037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550" tIns="303175" rIns="8550" bIns="303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</a:t>
              </a:r>
              <a:endParaRPr/>
            </a:p>
          </p:txBody>
        </p:sp>
        <p:sp>
          <p:nvSpPr>
            <p:cNvPr id="262" name="Google Shape;262;p48"/>
            <p:cNvSpPr/>
            <p:nvPr/>
          </p:nvSpPr>
          <p:spPr>
            <a:xfrm>
              <a:off x="977677" y="3731371"/>
              <a:ext cx="2460357" cy="732134"/>
            </a:xfrm>
            <a:custGeom>
              <a:avLst/>
              <a:gdLst/>
              <a:ahLst/>
              <a:cxnLst/>
              <a:rect l="l" t="t" r="r" b="b"/>
              <a:pathLst>
                <a:path w="729535" h="2460954" extrusionOk="0">
                  <a:moveTo>
                    <a:pt x="729535" y="410170"/>
                  </a:moveTo>
                  <a:lnTo>
                    <a:pt x="729535" y="2050784"/>
                  </a:lnTo>
                  <a:cubicBezTo>
                    <a:pt x="729535" y="2277312"/>
                    <a:pt x="713397" y="2460952"/>
                    <a:pt x="693490" y="2460952"/>
                  </a:cubicBezTo>
                  <a:lnTo>
                    <a:pt x="0" y="2460952"/>
                  </a:lnTo>
                  <a:lnTo>
                    <a:pt x="0" y="2460952"/>
                  </a:lnTo>
                  <a:lnTo>
                    <a:pt x="0" y="2"/>
                  </a:lnTo>
                  <a:lnTo>
                    <a:pt x="0" y="2"/>
                  </a:lnTo>
                  <a:lnTo>
                    <a:pt x="693490" y="2"/>
                  </a:lnTo>
                  <a:cubicBezTo>
                    <a:pt x="713397" y="2"/>
                    <a:pt x="729535" y="183642"/>
                    <a:pt x="729535" y="410170"/>
                  </a:cubicBezTo>
                  <a:close/>
                </a:path>
              </a:pathLst>
            </a:custGeom>
            <a:solidFill>
              <a:schemeClr val="lt1">
                <a:alpha val="89800"/>
              </a:schemeClr>
            </a:solidFill>
            <a:ln w="12700" cap="sq" cmpd="sng">
              <a:solidFill>
                <a:srgbClr val="0037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3325" tIns="31450" rIns="31450" bIns="31450" anchor="ctr" anchorCtr="0">
              <a:noAutofit/>
            </a:bodyPr>
            <a:lstStyle/>
            <a:p>
              <a:pPr marL="47622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 the quantitative evidence to support the purpose</a:t>
              </a:r>
              <a:endParaRPr/>
            </a:p>
          </p:txBody>
        </p:sp>
        <p:sp>
          <p:nvSpPr>
            <p:cNvPr id="263" name="Google Shape;263;p48"/>
            <p:cNvSpPr/>
            <p:nvPr/>
          </p:nvSpPr>
          <p:spPr>
            <a:xfrm>
              <a:off x="192023" y="4699412"/>
              <a:ext cx="785653" cy="1121521"/>
            </a:xfrm>
            <a:custGeom>
              <a:avLst/>
              <a:gdLst/>
              <a:ahLst/>
              <a:cxnLst/>
              <a:rect l="l" t="t" r="r" b="b"/>
              <a:pathLst>
                <a:path w="1122362" h="785654" extrusionOk="0">
                  <a:moveTo>
                    <a:pt x="1122361" y="0"/>
                  </a:moveTo>
                  <a:lnTo>
                    <a:pt x="1122361" y="510675"/>
                  </a:lnTo>
                  <a:lnTo>
                    <a:pt x="561181" y="785654"/>
                  </a:lnTo>
                  <a:lnTo>
                    <a:pt x="1" y="510675"/>
                  </a:lnTo>
                  <a:lnTo>
                    <a:pt x="1" y="0"/>
                  </a:lnTo>
                  <a:lnTo>
                    <a:pt x="561181" y="274979"/>
                  </a:lnTo>
                  <a:lnTo>
                    <a:pt x="1122361" y="0"/>
                  </a:lnTo>
                  <a:close/>
                </a:path>
              </a:pathLst>
            </a:custGeom>
            <a:solidFill>
              <a:srgbClr val="003761"/>
            </a:solidFill>
            <a:ln w="12700" cap="sq" cmpd="sng">
              <a:solidFill>
                <a:srgbClr val="0037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550" tIns="303175" rIns="8550" bIns="303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Who</a:t>
              </a:r>
              <a:endParaRPr/>
            </a:p>
          </p:txBody>
        </p:sp>
        <p:sp>
          <p:nvSpPr>
            <p:cNvPr id="264" name="Google Shape;264;p48"/>
            <p:cNvSpPr/>
            <p:nvPr/>
          </p:nvSpPr>
          <p:spPr>
            <a:xfrm>
              <a:off x="977677" y="4699412"/>
              <a:ext cx="2460357" cy="732134"/>
            </a:xfrm>
            <a:custGeom>
              <a:avLst/>
              <a:gdLst/>
              <a:ahLst/>
              <a:cxnLst/>
              <a:rect l="l" t="t" r="r" b="b"/>
              <a:pathLst>
                <a:path w="729535" h="2460954" extrusionOk="0">
                  <a:moveTo>
                    <a:pt x="729535" y="410170"/>
                  </a:moveTo>
                  <a:lnTo>
                    <a:pt x="729535" y="2050784"/>
                  </a:lnTo>
                  <a:cubicBezTo>
                    <a:pt x="729535" y="2277312"/>
                    <a:pt x="713397" y="2460952"/>
                    <a:pt x="693490" y="2460952"/>
                  </a:cubicBezTo>
                  <a:lnTo>
                    <a:pt x="0" y="2460952"/>
                  </a:lnTo>
                  <a:lnTo>
                    <a:pt x="0" y="2460952"/>
                  </a:lnTo>
                  <a:lnTo>
                    <a:pt x="0" y="2"/>
                  </a:lnTo>
                  <a:lnTo>
                    <a:pt x="0" y="2"/>
                  </a:lnTo>
                  <a:lnTo>
                    <a:pt x="693490" y="2"/>
                  </a:lnTo>
                  <a:cubicBezTo>
                    <a:pt x="713397" y="2"/>
                    <a:pt x="729535" y="183642"/>
                    <a:pt x="729535" y="410170"/>
                  </a:cubicBezTo>
                  <a:close/>
                </a:path>
              </a:pathLst>
            </a:custGeom>
            <a:solidFill>
              <a:schemeClr val="lt1">
                <a:alpha val="89800"/>
              </a:schemeClr>
            </a:solidFill>
            <a:ln w="12700" cap="sq" cmpd="sng">
              <a:solidFill>
                <a:srgbClr val="0037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3325" tIns="31450" rIns="31450" bIns="31450" anchor="ctr" anchorCtr="0">
              <a:noAutofit/>
            </a:bodyPr>
            <a:lstStyle/>
            <a:p>
              <a:pPr marL="47622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Identify the intended audience (specialists, non-specialists, both) and focus the design to support their needs</a:t>
              </a:r>
              <a:endParaRPr/>
            </a:p>
          </p:txBody>
        </p:sp>
        <p:sp>
          <p:nvSpPr>
            <p:cNvPr id="265" name="Google Shape;265;p48"/>
            <p:cNvSpPr/>
            <p:nvPr/>
          </p:nvSpPr>
          <p:spPr>
            <a:xfrm>
              <a:off x="192023" y="5667453"/>
              <a:ext cx="785653" cy="1121521"/>
            </a:xfrm>
            <a:custGeom>
              <a:avLst/>
              <a:gdLst/>
              <a:ahLst/>
              <a:cxnLst/>
              <a:rect l="l" t="t" r="r" b="b"/>
              <a:pathLst>
                <a:path w="1122362" h="785654" extrusionOk="0">
                  <a:moveTo>
                    <a:pt x="1122361" y="0"/>
                  </a:moveTo>
                  <a:lnTo>
                    <a:pt x="1122361" y="510675"/>
                  </a:lnTo>
                  <a:lnTo>
                    <a:pt x="561181" y="785654"/>
                  </a:lnTo>
                  <a:lnTo>
                    <a:pt x="1" y="510675"/>
                  </a:lnTo>
                  <a:lnTo>
                    <a:pt x="1" y="0"/>
                  </a:lnTo>
                  <a:lnTo>
                    <a:pt x="561181" y="274979"/>
                  </a:lnTo>
                  <a:lnTo>
                    <a:pt x="1122361" y="0"/>
                  </a:lnTo>
                  <a:close/>
                </a:path>
              </a:pathLst>
            </a:custGeom>
            <a:solidFill>
              <a:srgbClr val="003761"/>
            </a:solidFill>
            <a:ln w="12700" cap="sq" cmpd="sng">
              <a:solidFill>
                <a:srgbClr val="0037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550" tIns="303175" rIns="8550" bIns="303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Where</a:t>
              </a:r>
              <a:endParaRPr/>
            </a:p>
          </p:txBody>
        </p:sp>
        <p:sp>
          <p:nvSpPr>
            <p:cNvPr id="266" name="Google Shape;266;p48"/>
            <p:cNvSpPr/>
            <p:nvPr/>
          </p:nvSpPr>
          <p:spPr>
            <a:xfrm>
              <a:off x="977677" y="5667453"/>
              <a:ext cx="2460357" cy="732134"/>
            </a:xfrm>
            <a:custGeom>
              <a:avLst/>
              <a:gdLst/>
              <a:ahLst/>
              <a:cxnLst/>
              <a:rect l="l" t="t" r="r" b="b"/>
              <a:pathLst>
                <a:path w="729535" h="2460954" extrusionOk="0">
                  <a:moveTo>
                    <a:pt x="729535" y="410170"/>
                  </a:moveTo>
                  <a:lnTo>
                    <a:pt x="729535" y="2050784"/>
                  </a:lnTo>
                  <a:cubicBezTo>
                    <a:pt x="729535" y="2277312"/>
                    <a:pt x="713397" y="2460952"/>
                    <a:pt x="693490" y="2460952"/>
                  </a:cubicBezTo>
                  <a:lnTo>
                    <a:pt x="0" y="2460952"/>
                  </a:lnTo>
                  <a:lnTo>
                    <a:pt x="0" y="2460952"/>
                  </a:lnTo>
                  <a:lnTo>
                    <a:pt x="0" y="2"/>
                  </a:lnTo>
                  <a:lnTo>
                    <a:pt x="0" y="2"/>
                  </a:lnTo>
                  <a:lnTo>
                    <a:pt x="693490" y="2"/>
                  </a:lnTo>
                  <a:cubicBezTo>
                    <a:pt x="713397" y="2"/>
                    <a:pt x="729535" y="183642"/>
                    <a:pt x="729535" y="410170"/>
                  </a:cubicBezTo>
                  <a:close/>
                </a:path>
              </a:pathLst>
            </a:custGeom>
            <a:solidFill>
              <a:schemeClr val="lt1">
                <a:alpha val="89800"/>
              </a:schemeClr>
            </a:solidFill>
            <a:ln w="12700" cap="sq" cmpd="sng">
              <a:solidFill>
                <a:srgbClr val="0037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3325" tIns="31450" rIns="31450" bIns="31450" anchor="ctr" anchorCtr="0">
              <a:noAutofit/>
            </a:bodyPr>
            <a:lstStyle/>
            <a:p>
              <a:pPr marL="47622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Adapt the design to space or formatting constraints (e.g. clinical report, slide deck or publication)</a:t>
              </a:r>
              <a:endParaRPr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91DCF-2667-9847-80C9-E386D4C2F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</a:t>
            </a:fld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C23AE-5DD5-414C-9A03-B75D8C481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82" y="1456672"/>
            <a:ext cx="2742850" cy="203803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3C61D3-BC98-47B1-8E48-6BD9EC73BA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hlinkClick r:id="rId4"/>
              </a:rPr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4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8"/>
          <p:cNvSpPr txBox="1">
            <a:spLocks noGrp="1"/>
          </p:cNvSpPr>
          <p:nvPr>
            <p:ph type="title"/>
          </p:nvPr>
        </p:nvSpPr>
        <p:spPr>
          <a:xfrm>
            <a:off x="464100" y="383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 Black"/>
              <a:buNone/>
            </a:pPr>
            <a:r>
              <a:rPr lang="en-US" sz="2400" dirty="0">
                <a:solidFill>
                  <a:srgbClr val="000000"/>
                </a:solidFill>
              </a:rPr>
              <a:t>Tips &amp; tricks</a:t>
            </a:r>
            <a:br>
              <a:rPr lang="en-US" sz="2400" dirty="0">
                <a:solidFill>
                  <a:srgbClr val="000000"/>
                </a:solidFill>
              </a:rPr>
            </a:b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91DCF-2667-9847-80C9-E386D4C2F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</a:t>
            </a:fld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B2A24A-26F0-4BC6-8FED-F218BAF5D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02" y="2178291"/>
            <a:ext cx="990650" cy="1005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F4BCAF-2F67-430C-9D22-75491B5FD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024" y="2193532"/>
            <a:ext cx="983030" cy="97541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CBC686F-0F3D-4720-982B-A35DA5FD324D}"/>
              </a:ext>
            </a:extLst>
          </p:cNvPr>
          <p:cNvSpPr/>
          <p:nvPr/>
        </p:nvSpPr>
        <p:spPr>
          <a:xfrm>
            <a:off x="2166724" y="2484193"/>
            <a:ext cx="500932" cy="39408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CH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7DB1605-2F80-4997-A765-2B255359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6858" y="3447240"/>
            <a:ext cx="1343806" cy="134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855688E4-0179-4948-834F-EA30D4AF2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358" y="3447240"/>
            <a:ext cx="1341431" cy="134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FB861AD-A332-4AA8-BAA0-C39D02F513C9}"/>
              </a:ext>
            </a:extLst>
          </p:cNvPr>
          <p:cNvGrpSpPr>
            <a:grpSpLocks noChangeAspect="1"/>
          </p:cNvGrpSpPr>
          <p:nvPr/>
        </p:nvGrpSpPr>
        <p:grpSpPr>
          <a:xfrm>
            <a:off x="5261045" y="495896"/>
            <a:ext cx="2838842" cy="1142674"/>
            <a:chOff x="2638457" y="3945766"/>
            <a:chExt cx="6489700" cy="2612197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AE81B4E5-0ACA-4434-BB6A-B235E1EB0C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457" y="3945766"/>
              <a:ext cx="2602593" cy="2612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1340C596-8F75-4030-8551-355F253FE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960" y="3945766"/>
              <a:ext cx="2612197" cy="2612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0335C9-8E13-4574-8F25-60D68C77E263}"/>
              </a:ext>
            </a:extLst>
          </p:cNvPr>
          <p:cNvGrpSpPr>
            <a:grpSpLocks noChangeAspect="1"/>
          </p:cNvGrpSpPr>
          <p:nvPr/>
        </p:nvGrpSpPr>
        <p:grpSpPr>
          <a:xfrm>
            <a:off x="5080879" y="1847008"/>
            <a:ext cx="3132817" cy="1350750"/>
            <a:chOff x="2394427" y="3076144"/>
            <a:chExt cx="7190343" cy="3100200"/>
          </a:xfrm>
        </p:grpSpPr>
        <p:pic>
          <p:nvPicPr>
            <p:cNvPr id="27" name="Google Shape;358;p57">
              <a:extLst>
                <a:ext uri="{FF2B5EF4-FFF2-40B4-BE49-F238E27FC236}">
                  <a16:creationId xmlns:a16="http://schemas.microsoft.com/office/drawing/2014/main" id="{7F8F3897-FA8E-4AF2-BC87-A36ECC365BD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394427" y="3076144"/>
              <a:ext cx="3105600" cy="31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359;p57">
              <a:extLst>
                <a:ext uri="{FF2B5EF4-FFF2-40B4-BE49-F238E27FC236}">
                  <a16:creationId xmlns:a16="http://schemas.microsoft.com/office/drawing/2014/main" id="{30D9EB9C-FC4F-4BFC-A1D6-BCE9AFE80D04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484570" y="3076144"/>
              <a:ext cx="3100200" cy="3100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246A412-E974-433C-9F62-B75D9CD3880C}"/>
              </a:ext>
            </a:extLst>
          </p:cNvPr>
          <p:cNvSpPr/>
          <p:nvPr/>
        </p:nvSpPr>
        <p:spPr>
          <a:xfrm>
            <a:off x="6555499" y="911425"/>
            <a:ext cx="278474" cy="2878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CH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D27EDC02-6359-49E4-8449-14E88FAC23CD}"/>
              </a:ext>
            </a:extLst>
          </p:cNvPr>
          <p:cNvSpPr/>
          <p:nvPr/>
        </p:nvSpPr>
        <p:spPr>
          <a:xfrm>
            <a:off x="6537737" y="2328571"/>
            <a:ext cx="278474" cy="2878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CH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A108E306-4565-40A6-99A3-D722A3956D72}"/>
              </a:ext>
            </a:extLst>
          </p:cNvPr>
          <p:cNvSpPr/>
          <p:nvPr/>
        </p:nvSpPr>
        <p:spPr>
          <a:xfrm>
            <a:off x="6537737" y="3875665"/>
            <a:ext cx="278474" cy="2878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CH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BC7751-E7F9-4CBA-A08E-97AD3ACA3B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hlinkClick r:id="rId11"/>
              </a:rPr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86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B9BA4-1C6C-4CD2-8EE6-9C109B63C2FD}"/>
              </a:ext>
            </a:extLst>
          </p:cNvPr>
          <p:cNvSpPr/>
          <p:nvPr/>
        </p:nvSpPr>
        <p:spPr>
          <a:xfrm>
            <a:off x="632722" y="133350"/>
            <a:ext cx="4337435" cy="6243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7029AC-F87B-41A3-9D7D-90B56A22AC67}"/>
              </a:ext>
            </a:extLst>
          </p:cNvPr>
          <p:cNvSpPr/>
          <p:nvPr/>
        </p:nvSpPr>
        <p:spPr>
          <a:xfrm>
            <a:off x="4663442" y="4895850"/>
            <a:ext cx="4337435" cy="1481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04C217-10AC-4CD4-B0F0-12E38DF6F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74" y="157203"/>
            <a:ext cx="7975963" cy="60383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34515-527C-4781-858A-9513390320F8}"/>
              </a:ext>
            </a:extLst>
          </p:cNvPr>
          <p:cNvSpPr/>
          <p:nvPr/>
        </p:nvSpPr>
        <p:spPr>
          <a:xfrm>
            <a:off x="4265526" y="4895850"/>
            <a:ext cx="4337435" cy="1481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EADB11-3467-4545-A74B-4DAAF03CC30F}"/>
              </a:ext>
            </a:extLst>
          </p:cNvPr>
          <p:cNvSpPr/>
          <p:nvPr/>
        </p:nvSpPr>
        <p:spPr>
          <a:xfrm>
            <a:off x="234806" y="133350"/>
            <a:ext cx="4337435" cy="6243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C26E62-247B-4AD6-B93B-3382771BD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919"/>
          </a:xfrm>
        </p:spPr>
        <p:txBody>
          <a:bodyPr>
            <a:normAutofit/>
          </a:bodyPr>
          <a:lstStyle/>
          <a:p>
            <a:r>
              <a:rPr lang="de-CH" sz="2400" dirty="0" err="1"/>
              <a:t>Good</a:t>
            </a:r>
            <a:r>
              <a:rPr lang="de-CH" sz="2400" dirty="0"/>
              <a:t> </a:t>
            </a:r>
            <a:r>
              <a:rPr lang="de-CH" sz="2400" dirty="0" err="1"/>
              <a:t>graph</a:t>
            </a:r>
            <a:r>
              <a:rPr lang="de-CH" sz="2400" dirty="0"/>
              <a:t> </a:t>
            </a:r>
            <a:r>
              <a:rPr lang="de-CH" sz="2400" dirty="0" err="1"/>
              <a:t>checklist</a:t>
            </a:r>
            <a:endParaRPr lang="de-CH" sz="2400" dirty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56D8D5D6-04D0-4DF1-A543-90F40A67B3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59422" y="478155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12</a:t>
            </a:fld>
            <a:endParaRPr lang="uk-UA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F61BA8-6A4F-4E21-9450-796E9161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2" y="1580746"/>
            <a:ext cx="1818784" cy="198200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640886-8398-4438-B129-3096117E82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hlinkClick r:id="rId4"/>
              </a:rPr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4B18A3-B8A4-AB40-95DE-701A4877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Graphics Principles Cheat Sheet</a:t>
            </a:r>
            <a:endParaRPr lang="en-CH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48B20-6D42-A64C-84B9-1D6EC2D669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13</a:t>
            </a:fld>
            <a:endParaRPr lang="uk-U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D90772-4A40-4B52-AAEB-DD5F7BC2855E}"/>
              </a:ext>
            </a:extLst>
          </p:cNvPr>
          <p:cNvGrpSpPr/>
          <p:nvPr/>
        </p:nvGrpSpPr>
        <p:grpSpPr>
          <a:xfrm>
            <a:off x="142230" y="846095"/>
            <a:ext cx="8849367" cy="3445510"/>
            <a:chOff x="142230" y="846095"/>
            <a:chExt cx="8849367" cy="34455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BDA07D-479B-4B01-95C7-EAA38ACA5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9686" y="846095"/>
              <a:ext cx="4451911" cy="34455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5EE537-4020-4DBC-85A9-CB5DFE4A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230" y="846095"/>
              <a:ext cx="4451911" cy="3445510"/>
            </a:xfrm>
            <a:prstGeom prst="rect">
              <a:avLst/>
            </a:prstGeom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DD69-5E95-4CED-8082-96E610C567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hlinkClick r:id="rId5"/>
              </a:rPr>
              <a:t>https://graphicsprinciples.github.io/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662612-28BC-486E-A682-4CE22EDB2CD9}"/>
              </a:ext>
            </a:extLst>
          </p:cNvPr>
          <p:cNvSpPr/>
          <p:nvPr/>
        </p:nvSpPr>
        <p:spPr>
          <a:xfrm>
            <a:off x="6167715" y="4708241"/>
            <a:ext cx="29148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sz="900">
                <a:hlinkClick r:id="rId6"/>
              </a:rPr>
              <a:t>https://graphicsprinciples.github.io/cheatsheet.html</a:t>
            </a:r>
            <a:r>
              <a:rPr lang="en-CH" sz="9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3093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Principles of effective visual communication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1582311" y="4781550"/>
            <a:ext cx="228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lang="en-US" sz="900" b="0" i="0" kern="1200" spc="0" baseline="0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75696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continual process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95350"/>
            <a:ext cx="6123239" cy="3828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6600" y="4248150"/>
            <a:ext cx="1981200" cy="75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FFBA0-AD3B-B3EF-5B54-20955AB599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58264-F123-99FE-7A24-84AF47183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026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</a:t>
            </a:r>
            <a:r>
              <a:rPr lang="en-US" dirty="0"/>
              <a:t>we get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How do we tell a good graph from a bad one? </a:t>
            </a:r>
          </a:p>
          <a:p>
            <a:r>
              <a:rPr lang="en-US" sz="2400" dirty="0"/>
              <a:t>How do we ensure we design a graph that is fit for purpose? </a:t>
            </a:r>
          </a:p>
          <a:p>
            <a:r>
              <a:rPr lang="en-US" sz="2400" dirty="0"/>
              <a:t>Recall workstream goal: enhance understanding and use of </a:t>
            </a:r>
            <a:r>
              <a:rPr lang="en-US" sz="2400" b="1" dirty="0">
                <a:solidFill>
                  <a:schemeClr val="accent1"/>
                </a:solidFill>
              </a:rPr>
              <a:t>good graphical principles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16</a:t>
            </a:fld>
            <a:endParaRPr lang="uk-U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C9A6-01C6-B950-3258-9B76C1ACB8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648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gram&#10;&#10;Description automatically generated">
            <a:extLst>
              <a:ext uri="{FF2B5EF4-FFF2-40B4-BE49-F238E27FC236}">
                <a16:creationId xmlns:a16="http://schemas.microsoft.com/office/drawing/2014/main" id="{AE4F8602-A3C7-4803-9FD3-F0110DAB8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471" y="1088365"/>
            <a:ext cx="5867057" cy="349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6B6967-5EAB-4709-AD1B-CD12CAC97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Where am I on the data analysis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CE29A-9C4E-4138-95A5-99F258DA15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17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6C8440-CEDB-4E89-BD36-63A19E2193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https://github.com/GraphicsPrinciples/IBC2022</a:t>
            </a:r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D6D8B9-6F76-406B-9D26-B31E89E22D76}"/>
              </a:ext>
            </a:extLst>
          </p:cNvPr>
          <p:cNvSpPr txBox="1"/>
          <p:nvPr/>
        </p:nvSpPr>
        <p:spPr>
          <a:xfrm>
            <a:off x="5847202" y="4726126"/>
            <a:ext cx="29354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https://hdsr.mitpress.mit.edu/pub/mpdasaqt/release/2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940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982DA0-E037-42CF-888F-F36CE92F35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18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4D6C6-F82E-4ACC-A882-824DD8F0D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459" y="1126821"/>
            <a:ext cx="5833081" cy="35257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1811B7-5BDE-4CE4-B704-4847FF6FFB3C}"/>
              </a:ext>
            </a:extLst>
          </p:cNvPr>
          <p:cNvSpPr txBox="1">
            <a:spLocks/>
          </p:cNvSpPr>
          <p:nvPr/>
        </p:nvSpPr>
        <p:spPr>
          <a:xfrm>
            <a:off x="457200" y="342900"/>
            <a:ext cx="8229600" cy="9609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00" baseline="0">
                <a:solidFill>
                  <a:schemeClr val="tx1"/>
                </a:solidFill>
                <a:latin typeface="+mj-lt"/>
                <a:ea typeface="Arial Black" charset="0"/>
                <a:cs typeface="Arial Black" charset="0"/>
              </a:defRPr>
            </a:lvl1pPr>
          </a:lstStyle>
          <a:p>
            <a:r>
              <a:rPr lang="en-US" sz="2400" dirty="0"/>
              <a:t>Plot your data to see patterns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314326-9201-4B99-9D91-3DD22363C146}"/>
              </a:ext>
            </a:extLst>
          </p:cNvPr>
          <p:cNvSpPr txBox="1"/>
          <p:nvPr/>
        </p:nvSpPr>
        <p:spPr>
          <a:xfrm>
            <a:off x="4080421" y="4711184"/>
            <a:ext cx="679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000" dirty="0">
                <a:hlinkClick r:id="rId3"/>
              </a:rPr>
              <a:t>https://genomebiology.biomedcentral.com/articles/10.1186/s13059-020-02133-w</a:t>
            </a:r>
            <a:endParaRPr lang="de-CH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6E35F-AB0D-448A-838C-5AA6E9B694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https://github.com/GraphicsPrinciples/IBC2022</a:t>
            </a:r>
            <a:endParaRPr lang="en-GB" dirty="0"/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6334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Don't mislead </a:t>
            </a:r>
            <a:endParaRPr lang="en-US" sz="2400" b="0" dirty="0"/>
          </a:p>
        </p:txBody>
      </p:sp>
      <p:pic>
        <p:nvPicPr>
          <p:cNvPr id="1026" name="Picture 2" descr="Image result for trump hurric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92" y="949428"/>
            <a:ext cx="6801815" cy="35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53651" y="4731288"/>
            <a:ext cx="6858000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00" dirty="0">
                <a:hlinkClick r:id="rId3"/>
              </a:rPr>
              <a:t>https://www.theguardian.com/world/2019/sep/04/trump-hurricane-dorian-alabama-sharpie-map</a:t>
            </a:r>
            <a:endParaRPr lang="en-US" sz="9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CF8AB6-B47C-4DA7-9E8B-6BD2CDB875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19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28717-EFE5-4137-B0E7-0AB9E649B3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https://github.com/GraphicsPrinciples/IBC2022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789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291374" cy="310896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500" dirty="0"/>
              <a:t>During 2014, Novartis formed a cross-functional Graphics Workstream to: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Enhance understanding and use of </a:t>
            </a:r>
            <a:r>
              <a:rPr lang="en-US" sz="1500" b="1" dirty="0"/>
              <a:t>good graphical principles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Promote </a:t>
            </a:r>
            <a:r>
              <a:rPr lang="en-US" sz="1500" b="1" dirty="0"/>
              <a:t>graphical thinking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Facilitate </a:t>
            </a:r>
            <a:r>
              <a:rPr lang="en-US" sz="1500" b="1" dirty="0"/>
              <a:t>easy access </a:t>
            </a:r>
            <a:r>
              <a:rPr lang="en-US" sz="1500" dirty="0"/>
              <a:t>to high quality graphics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Provide </a:t>
            </a:r>
            <a:r>
              <a:rPr lang="en-US" sz="1500" b="1" dirty="0"/>
              <a:t>state-of-the-art</a:t>
            </a:r>
            <a:r>
              <a:rPr lang="en-US" sz="1500" dirty="0"/>
              <a:t> ideas on graphical presentation of data for exploratory analyses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Outline a </a:t>
            </a:r>
            <a:r>
              <a:rPr lang="en-US" sz="1500" b="1" dirty="0"/>
              <a:t>view of graphics at Novartis tomorrow</a:t>
            </a:r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91705-FB9E-5752-BE96-F1CC3FA3A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995" y="2221992"/>
            <a:ext cx="4023360" cy="1408176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9422" y="4781550"/>
            <a:ext cx="228600" cy="2286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7547CF9-5B10-D24F-A8D7-45A9778164F7}" type="slidenum">
              <a:rPr lang="uk-UA" smtClean="0"/>
              <a:pPr>
                <a:spcAft>
                  <a:spcPts val="600"/>
                </a:spcAft>
              </a:pPr>
              <a:t>2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 anchor="t">
            <a:normAutofit/>
          </a:bodyPr>
          <a:lstStyle/>
          <a:p>
            <a:r>
              <a:rPr lang="en-US" dirty="0"/>
              <a:t>How can we make better graphs?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8453C68-14CC-0BB4-956B-77C94C1752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88022" y="4781550"/>
            <a:ext cx="3792538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https://graphicsprinciples.github.io/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3F93B-341C-982E-0C2E-33166DD0A27C}"/>
              </a:ext>
            </a:extLst>
          </p:cNvPr>
          <p:cNvSpPr txBox="1"/>
          <p:nvPr/>
        </p:nvSpPr>
        <p:spPr>
          <a:xfrm>
            <a:off x="4921995" y="3615348"/>
            <a:ext cx="30805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https://onlinelibrary.wiley.com/doi/full/10.1002/pst.1912</a:t>
            </a:r>
          </a:p>
        </p:txBody>
      </p:sp>
    </p:spTree>
    <p:extLst>
      <p:ext uri="{BB962C8B-B14F-4D97-AF65-F5344CB8AC3E}">
        <p14:creationId xmlns:p14="http://schemas.microsoft.com/office/powerpoint/2010/main" val="3049356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2193" y="69297"/>
            <a:ext cx="4479072" cy="50742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A17F8E-FFB8-4CC3-A12B-AB4573A35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20</a:t>
            </a:fld>
            <a:endParaRPr lang="uk-UA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F778C50-C4C4-4760-A83D-301A80C6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438"/>
          </a:xfrm>
        </p:spPr>
        <p:txBody>
          <a:bodyPr>
            <a:normAutofit/>
          </a:bodyPr>
          <a:lstStyle/>
          <a:p>
            <a:r>
              <a:rPr lang="en-US" sz="2400" dirty="0"/>
              <a:t>Don't confuse</a:t>
            </a:r>
            <a:endParaRPr lang="en-US" sz="2400" b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FE18B1-60E0-4C41-8C5C-73DB98FBA6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https://github.com/GraphicsPrinciples/IBC2022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870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406" y="130069"/>
            <a:ext cx="4749185" cy="4883362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1" name="Google Shape;321;p54"/>
          <p:cNvSpPr txBox="1"/>
          <p:nvPr/>
        </p:nvSpPr>
        <p:spPr>
          <a:xfrm>
            <a:off x="5906441" y="4841951"/>
            <a:ext cx="40371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hlinkClick r:id="rId4"/>
              </a:rPr>
              <a:t>https://twitter.com/YouGov/status/838750115796041728</a:t>
            </a:r>
            <a:endParaRPr sz="9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DA944F-BCCB-434A-AEFF-1C712B8CBC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21</a:t>
            </a:fld>
            <a:endParaRPr lang="uk-UA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95963DD-0584-37A7-87F3-904BB2C8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438"/>
          </a:xfrm>
        </p:spPr>
        <p:txBody>
          <a:bodyPr>
            <a:normAutofit/>
          </a:bodyPr>
          <a:lstStyle/>
          <a:p>
            <a:r>
              <a:rPr lang="en-US" sz="2400" dirty="0"/>
              <a:t>Don't worry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B3F66-C457-4DD2-AC2B-D3D07ED16A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>
                <a:hlinkClick r:id="rId5"/>
              </a:rPr>
              <a:t>https://github.com/GraphicsPrinciples/IBC2022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8303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87CBD-7E27-47A4-A576-81E0D4F6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 as a guide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5E9C8-0B0F-4274-8B46-51F1EDBC95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22</a:t>
            </a:fld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FE28C-AED9-4ADA-857C-9D3087FFE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68" y="1303818"/>
            <a:ext cx="4075706" cy="28511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BD25FC-09D0-4619-E559-00FAAE958A07}"/>
              </a:ext>
            </a:extLst>
          </p:cNvPr>
          <p:cNvGrpSpPr/>
          <p:nvPr/>
        </p:nvGrpSpPr>
        <p:grpSpPr>
          <a:xfrm>
            <a:off x="4793226" y="1303818"/>
            <a:ext cx="5258447" cy="2851167"/>
            <a:chOff x="4793226" y="1303818"/>
            <a:chExt cx="5258447" cy="28511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704D885-9E02-EDCF-FAD2-CB8BFCF6C46D}"/>
                </a:ext>
              </a:extLst>
            </p:cNvPr>
            <p:cNvGrpSpPr/>
            <p:nvPr/>
          </p:nvGrpSpPr>
          <p:grpSpPr>
            <a:xfrm>
              <a:off x="4793226" y="1303818"/>
              <a:ext cx="4170754" cy="2851167"/>
              <a:chOff x="4793226" y="1303818"/>
              <a:chExt cx="4170754" cy="285116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FEC3E77-5DD8-4ED4-AFE6-96CF1EC0C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3226" y="1303818"/>
                <a:ext cx="4075706" cy="2851167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5E323C-78F4-4C05-8A5B-C55FFE28B14B}"/>
                  </a:ext>
                </a:extLst>
              </p:cNvPr>
              <p:cNvSpPr txBox="1"/>
              <p:nvPr/>
            </p:nvSpPr>
            <p:spPr>
              <a:xfrm>
                <a:off x="4842131" y="1393723"/>
                <a:ext cx="351011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1200" dirty="0"/>
                  <a:t>Lower incidence of major adverse cardiac events associated with higher </a:t>
                </a:r>
                <a:r>
                  <a:rPr lang="en-US" sz="1200" b="1" dirty="0"/>
                  <a:t>patient drug adherence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512D666-06FE-4EB4-AD28-11111AD65783}"/>
                  </a:ext>
                </a:extLst>
              </p:cNvPr>
              <p:cNvSpPr/>
              <p:nvPr/>
            </p:nvSpPr>
            <p:spPr>
              <a:xfrm>
                <a:off x="7086600" y="3111910"/>
                <a:ext cx="1415845" cy="530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D92897-25BD-4BA0-9396-95DF972E4DCC}"/>
                  </a:ext>
                </a:extLst>
              </p:cNvPr>
              <p:cNvSpPr txBox="1"/>
              <p:nvPr/>
            </p:nvSpPr>
            <p:spPr>
              <a:xfrm>
                <a:off x="7755915" y="1800060"/>
                <a:ext cx="1208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>
                    <a:solidFill>
                      <a:schemeClr val="accent4">
                        <a:lumMod val="75000"/>
                      </a:schemeClr>
                    </a:solidFill>
                  </a:rPr>
                  <a:t>&lt;40% proportion of days (low adherence)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883135-10C7-44BD-B8D7-63096B4D4D69}"/>
                </a:ext>
              </a:extLst>
            </p:cNvPr>
            <p:cNvSpPr txBox="1"/>
            <p:nvPr/>
          </p:nvSpPr>
          <p:spPr>
            <a:xfrm>
              <a:off x="7876286" y="2358085"/>
              <a:ext cx="21753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>
                  <a:solidFill>
                    <a:schemeClr val="accent2">
                      <a:lumMod val="75000"/>
                    </a:schemeClr>
                  </a:solidFill>
                </a:rPr>
                <a:t>40-79% adherence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F350A0-F8A1-433C-8A34-FC53E9C955D7}"/>
                </a:ext>
              </a:extLst>
            </p:cNvPr>
            <p:cNvSpPr txBox="1"/>
            <p:nvPr/>
          </p:nvSpPr>
          <p:spPr>
            <a:xfrm>
              <a:off x="7801896" y="2820693"/>
              <a:ext cx="21753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C000"/>
                  </a:solidFill>
                </a:rPr>
                <a:t>&gt;80% adherence</a:t>
              </a:r>
            </a:p>
          </p:txBody>
        </p:sp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2FFC9B2-C061-4F81-8857-4452BFEF69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https://github.com/GraphicsPrinciples/IBC2022</a:t>
            </a:r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0855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AF716-E390-4CC1-A650-68E48567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Effective Visual Communication (EVC)!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AA61B-A9C6-4E69-9FE7-FAA400D471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23</a:t>
            </a:fld>
            <a:endParaRPr lang="uk-UA"/>
          </a:p>
        </p:txBody>
      </p:sp>
      <p:pic>
        <p:nvPicPr>
          <p:cNvPr id="6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CED77BE9-5E4E-4F55-8101-EE2C2EE05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879" y="1385108"/>
            <a:ext cx="4091896" cy="27249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255C02-665C-7693-5FB0-D7DAF75B6484}"/>
              </a:ext>
            </a:extLst>
          </p:cNvPr>
          <p:cNvSpPr/>
          <p:nvPr/>
        </p:nvSpPr>
        <p:spPr>
          <a:xfrm>
            <a:off x="6925524" y="4738697"/>
            <a:ext cx="17590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sz="900" dirty="0">
                <a:hlinkClick r:id="rId3"/>
              </a:rPr>
              <a:t>https://youtu.be/pfxulpF9XOw</a:t>
            </a:r>
            <a:r>
              <a:rPr lang="en-CH" sz="900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29E766-468A-4922-8EDC-5E6740E359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hlinkClick r:id="rId4"/>
              </a:rPr>
              <a:t>https://graphicsprinciples.github.io/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DC96C0-D450-6004-6C75-E36FBBAED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5" y="1902676"/>
            <a:ext cx="4892992" cy="16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34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42894-04D7-4254-9D1F-C0E268FE1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2900"/>
            <a:ext cx="8352845" cy="441904"/>
          </a:xfrm>
        </p:spPr>
        <p:txBody>
          <a:bodyPr>
            <a:normAutofit/>
          </a:bodyPr>
          <a:lstStyle/>
          <a:p>
            <a:r>
              <a:rPr lang="en-US" b="0" dirty="0">
                <a:ea typeface="+mj-lt"/>
                <a:cs typeface="+mj-lt"/>
              </a:rPr>
              <a:t>3 principles for better visual communication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C54B4-DC59-4A72-8A84-3A7342E00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6467"/>
            <a:ext cx="8229600" cy="3420283"/>
          </a:xfrm>
        </p:spPr>
        <p:txBody>
          <a:bodyPr vert="horz" lIns="0" tIns="0" rIns="0" bIns="0" spcCol="182880" rtlCol="0" anchor="t">
            <a:normAutofit fontScale="92500" lnSpcReduction="20000"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b="1" dirty="0">
                <a:ea typeface="+mn-lt"/>
                <a:cs typeface="+mn-lt"/>
              </a:rPr>
              <a:t>Have a clear </a:t>
            </a:r>
            <a:r>
              <a:rPr lang="en-US" b="1" dirty="0">
                <a:solidFill>
                  <a:schemeClr val="accent2"/>
                </a:solidFill>
                <a:ea typeface="+mn-lt"/>
                <a:cs typeface="+mn-lt"/>
              </a:rPr>
              <a:t>purpose</a:t>
            </a:r>
          </a:p>
          <a:p>
            <a:pPr lvl="1">
              <a:spcBef>
                <a:spcPts val="600"/>
              </a:spcBef>
              <a:buFont typeface="Arial" charset="2"/>
              <a:buChar char="–"/>
            </a:pPr>
            <a:r>
              <a:rPr lang="en-US" dirty="0">
                <a:ea typeface="+mn-lt"/>
                <a:cs typeface="+mn-lt"/>
              </a:rPr>
              <a:t>Understand the question you are trying to answer</a:t>
            </a:r>
          </a:p>
          <a:p>
            <a:pPr lvl="1">
              <a:spcBef>
                <a:spcPts val="600"/>
              </a:spcBef>
              <a:buFont typeface="Arial" charset="2"/>
              <a:buChar char="–"/>
            </a:pPr>
            <a:r>
              <a:rPr lang="en-US" dirty="0">
                <a:ea typeface="+mn-lt"/>
                <a:cs typeface="+mn-lt"/>
              </a:rPr>
              <a:t>Identify the quantitative evidence to answer that question</a:t>
            </a:r>
          </a:p>
          <a:p>
            <a:pPr lvl="1">
              <a:spcBef>
                <a:spcPts val="600"/>
              </a:spcBef>
              <a:buFont typeface="Arial" charset="2"/>
              <a:buChar char="–"/>
            </a:pPr>
            <a:r>
              <a:rPr lang="en-US" dirty="0">
                <a:ea typeface="+mn-lt"/>
                <a:cs typeface="+mn-lt"/>
              </a:rPr>
              <a:t>Know your audience and focus the design to support their needs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b="1" dirty="0">
                <a:ea typeface="+mn-lt"/>
                <a:cs typeface="+mn-lt"/>
              </a:rPr>
              <a:t>Show the data </a:t>
            </a:r>
            <a:r>
              <a:rPr lang="en-US" b="1" dirty="0">
                <a:solidFill>
                  <a:schemeClr val="accent2"/>
                </a:solidFill>
                <a:ea typeface="+mn-lt"/>
                <a:cs typeface="+mn-lt"/>
              </a:rPr>
              <a:t>clearly</a:t>
            </a:r>
          </a:p>
          <a:p>
            <a:pPr lvl="1">
              <a:spcBef>
                <a:spcPts val="600"/>
              </a:spcBef>
              <a:buFont typeface="Arial" charset="2"/>
              <a:buChar char="–"/>
            </a:pPr>
            <a:r>
              <a:rPr lang="en-US" dirty="0">
                <a:ea typeface="+mn-lt"/>
                <a:cs typeface="+mn-lt"/>
              </a:rPr>
              <a:t>Choose the appropriate graph type to display your data</a:t>
            </a:r>
          </a:p>
          <a:p>
            <a:pPr lvl="1">
              <a:spcBef>
                <a:spcPts val="600"/>
              </a:spcBef>
              <a:buFont typeface="Arial" charset="2"/>
              <a:buChar char="–"/>
            </a:pPr>
            <a:r>
              <a:rPr lang="en-US" dirty="0">
                <a:ea typeface="+mn-lt"/>
                <a:cs typeface="+mn-lt"/>
              </a:rPr>
              <a:t>Avoid misrepresentation (use appropriate scales)</a:t>
            </a:r>
          </a:p>
          <a:p>
            <a:pPr lvl="1">
              <a:spcBef>
                <a:spcPts val="600"/>
              </a:spcBef>
              <a:buFont typeface="Arial" charset="2"/>
              <a:buChar char="–"/>
            </a:pPr>
            <a:r>
              <a:rPr lang="en-US" dirty="0">
                <a:ea typeface="+mn-lt"/>
                <a:cs typeface="+mn-lt"/>
              </a:rPr>
              <a:t>Maximize data to ink ratio (reduce distraction, less is more)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b="1" dirty="0">
                <a:ea typeface="+mn-lt"/>
                <a:cs typeface="+mn-lt"/>
              </a:rPr>
              <a:t>Make the </a:t>
            </a:r>
            <a:r>
              <a:rPr lang="en-US" b="1" dirty="0">
                <a:solidFill>
                  <a:schemeClr val="accent2"/>
                </a:solidFill>
                <a:ea typeface="+mn-lt"/>
                <a:cs typeface="+mn-lt"/>
              </a:rPr>
              <a:t>message</a:t>
            </a:r>
            <a:r>
              <a:rPr lang="en-US" b="1" dirty="0">
                <a:ea typeface="+mn-lt"/>
                <a:cs typeface="+mn-lt"/>
              </a:rPr>
              <a:t> obvious</a:t>
            </a:r>
          </a:p>
          <a:p>
            <a:pPr lvl="1">
              <a:spcBef>
                <a:spcPts val="600"/>
              </a:spcBef>
              <a:buFont typeface="Arial" charset="2"/>
              <a:buChar char="–"/>
            </a:pPr>
            <a:r>
              <a:rPr lang="en-US" dirty="0">
                <a:ea typeface="+mn-lt"/>
                <a:cs typeface="+mn-lt"/>
              </a:rPr>
              <a:t>Minimize mental arithmetic (e.g. plot the difference)</a:t>
            </a:r>
          </a:p>
          <a:p>
            <a:pPr lvl="1">
              <a:spcBef>
                <a:spcPts val="600"/>
              </a:spcBef>
              <a:buFont typeface="Arial" charset="2"/>
              <a:buChar char="–"/>
            </a:pPr>
            <a:r>
              <a:rPr lang="en-US" dirty="0">
                <a:ea typeface="+mn-lt"/>
                <a:cs typeface="+mn-lt"/>
              </a:rPr>
              <a:t>Use proximity and alignment to aid in comparisons</a:t>
            </a:r>
          </a:p>
          <a:p>
            <a:pPr lvl="1">
              <a:spcBef>
                <a:spcPts val="600"/>
              </a:spcBef>
              <a:buFont typeface="Arial" charset="2"/>
              <a:buChar char="–"/>
            </a:pPr>
            <a:r>
              <a:rPr lang="en-US" dirty="0">
                <a:ea typeface="+mn-lt"/>
                <a:cs typeface="+mn-lt"/>
              </a:rPr>
              <a:t>Use colors and annotations to highlight important details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58" b="10536"/>
          <a:stretch/>
        </p:blipFill>
        <p:spPr>
          <a:xfrm>
            <a:off x="6671695" y="962313"/>
            <a:ext cx="1165154" cy="1327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545" y="2162092"/>
            <a:ext cx="1343234" cy="995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557" y="3188908"/>
            <a:ext cx="883183" cy="133356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51D75BE-9777-D446-930C-7BBA6A7213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24</a:t>
            </a:fld>
            <a:endParaRPr lang="uk-U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5EFAEA-0130-2440-9F7A-55486B0D528D}"/>
              </a:ext>
            </a:extLst>
          </p:cNvPr>
          <p:cNvSpPr/>
          <p:nvPr/>
        </p:nvSpPr>
        <p:spPr>
          <a:xfrm>
            <a:off x="7063524" y="4733045"/>
            <a:ext cx="197288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sz="900">
                <a:hlinkClick r:id="rId6"/>
              </a:rPr>
              <a:t>https://youtu.be/pfxulpF9XOw</a:t>
            </a:r>
            <a:r>
              <a:rPr lang="en-CH" sz="90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A5D1D-6C35-4BC7-BB3F-421A4A2558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hlinkClick r:id="rId7"/>
              </a:rPr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025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err="1"/>
              <a:t>Have</a:t>
            </a:r>
            <a:r>
              <a:rPr lang="de-CH" b="1" dirty="0"/>
              <a:t> a </a:t>
            </a:r>
            <a:r>
              <a:rPr lang="de-CH" b="1" dirty="0" err="1"/>
              <a:t>clear</a:t>
            </a:r>
            <a:r>
              <a:rPr lang="de-CH" b="1" dirty="0"/>
              <a:t> </a:t>
            </a:r>
            <a:r>
              <a:rPr lang="de-CH" b="1" dirty="0" err="1">
                <a:solidFill>
                  <a:schemeClr val="accent2"/>
                </a:solidFill>
              </a:rPr>
              <a:t>purpose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What is the question?</a:t>
            </a:r>
          </a:p>
          <a:p>
            <a:r>
              <a:rPr lang="de-CH" dirty="0"/>
              <a:t>Who wants to know?</a:t>
            </a:r>
          </a:p>
          <a:p>
            <a:r>
              <a:rPr lang="de-CH" dirty="0"/>
              <a:t>Why do they want to know?</a:t>
            </a:r>
          </a:p>
          <a:p>
            <a:r>
              <a:rPr lang="de-CH" dirty="0"/>
              <a:t>What will they do with this knowledge?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BC083-5A5E-4289-A0FB-2BA6520CC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25</a:t>
            </a:fld>
            <a:endParaRPr lang="uk-UA"/>
          </a:p>
        </p:txBody>
      </p:sp>
      <p:pic>
        <p:nvPicPr>
          <p:cNvPr id="9" name="Google Shape;250;p47">
            <a:extLst>
              <a:ext uri="{FF2B5EF4-FFF2-40B4-BE49-F238E27FC236}">
                <a16:creationId xmlns:a16="http://schemas.microsoft.com/office/drawing/2014/main" id="{ED785D0A-A9F2-40A6-8ABA-ABFDB5C483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08385" y="24679"/>
            <a:ext cx="1769680" cy="20837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3B523-F5BB-46C8-9430-A50CA86C2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https://github.com/GraphicsPrinciples/IBC2022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77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Show </a:t>
            </a:r>
            <a:r>
              <a:rPr lang="de-CH" b="1" dirty="0" err="1"/>
              <a:t>the</a:t>
            </a:r>
            <a:r>
              <a:rPr lang="de-CH" b="1" dirty="0"/>
              <a:t> </a:t>
            </a:r>
            <a:r>
              <a:rPr lang="de-CH" b="1" dirty="0" err="1"/>
              <a:t>data</a:t>
            </a:r>
            <a:r>
              <a:rPr lang="de-CH" b="1" dirty="0"/>
              <a:t> </a:t>
            </a:r>
            <a:r>
              <a:rPr lang="de-CH" b="1" dirty="0" err="1">
                <a:solidFill>
                  <a:schemeClr val="accent2"/>
                </a:solidFill>
              </a:rPr>
              <a:t>clearly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/>
              <a:t>Where’s</a:t>
            </a:r>
            <a:r>
              <a:rPr lang="de-CH" dirty="0"/>
              <a:t> Wally?</a:t>
            </a:r>
            <a:endParaRPr lang="de-CH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BC083-5A5E-4289-A0FB-2BA6520CC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26</a:t>
            </a:fld>
            <a:endParaRPr lang="uk-UA"/>
          </a:p>
        </p:txBody>
      </p:sp>
      <p:pic>
        <p:nvPicPr>
          <p:cNvPr id="7" name="Google Shape;300;p51" descr="Can you spot him?">
            <a:extLst>
              <a:ext uri="{FF2B5EF4-FFF2-40B4-BE49-F238E27FC236}">
                <a16:creationId xmlns:a16="http://schemas.microsoft.com/office/drawing/2014/main" id="{36B408F7-7CF3-4DAA-8FAF-5B0C4969199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2207" y="1724687"/>
            <a:ext cx="5319586" cy="296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06;p52">
            <a:extLst>
              <a:ext uri="{FF2B5EF4-FFF2-40B4-BE49-F238E27FC236}">
                <a16:creationId xmlns:a16="http://schemas.microsoft.com/office/drawing/2014/main" id="{23ED5548-A04D-4A7B-9395-7993A8E0AD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1675" y="48369"/>
            <a:ext cx="1883635" cy="13959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A88AF-B81C-4BC9-AA2E-C99DE27993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https://github.com/GraphicsPrinciples/IBC2022</a:t>
            </a:r>
            <a:endParaRPr lang="en-GB" dirty="0"/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9881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Show </a:t>
            </a:r>
            <a:r>
              <a:rPr lang="de-CH" b="1" dirty="0" err="1"/>
              <a:t>the</a:t>
            </a:r>
            <a:r>
              <a:rPr lang="de-CH" b="1" dirty="0"/>
              <a:t> </a:t>
            </a:r>
            <a:r>
              <a:rPr lang="de-CH" b="1" dirty="0" err="1"/>
              <a:t>data</a:t>
            </a:r>
            <a:r>
              <a:rPr lang="de-CH" b="1" dirty="0"/>
              <a:t> </a:t>
            </a:r>
            <a:r>
              <a:rPr lang="de-CH" b="1" dirty="0" err="1">
                <a:solidFill>
                  <a:schemeClr val="accent2"/>
                </a:solidFill>
              </a:rPr>
              <a:t>clearly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/>
              <a:t>Where’s</a:t>
            </a:r>
            <a:r>
              <a:rPr lang="de-CH" dirty="0"/>
              <a:t> Wally?</a:t>
            </a:r>
            <a:endParaRPr lang="de-CH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BC083-5A5E-4289-A0FB-2BA6520CC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27</a:t>
            </a:fld>
            <a:endParaRPr lang="uk-UA"/>
          </a:p>
        </p:txBody>
      </p:sp>
      <p:pic>
        <p:nvPicPr>
          <p:cNvPr id="10" name="Picture 2" descr="No this isn't an April Fool's prank, it's actually Where's Waldo Week on  Google Maps | This is the Loop | Golf Digest">
            <a:extLst>
              <a:ext uri="{FF2B5EF4-FFF2-40B4-BE49-F238E27FC236}">
                <a16:creationId xmlns:a16="http://schemas.microsoft.com/office/drawing/2014/main" id="{27C10EE8-0643-44C6-BA25-F338CE9D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291" y="1900097"/>
            <a:ext cx="3525612" cy="264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306;p52">
            <a:extLst>
              <a:ext uri="{FF2B5EF4-FFF2-40B4-BE49-F238E27FC236}">
                <a16:creationId xmlns:a16="http://schemas.microsoft.com/office/drawing/2014/main" id="{23ED5548-A04D-4A7B-9395-7993A8E0AD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1675" y="48369"/>
            <a:ext cx="1883635" cy="13959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B5634-5E71-495F-B91E-A1B9A88700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https://github.com/GraphicsPrinciples/IBC2022</a:t>
            </a:r>
            <a:endParaRPr lang="en-GB" dirty="0"/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4346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Make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>
                <a:solidFill>
                  <a:schemeClr val="accent2"/>
                </a:solidFill>
              </a:rPr>
              <a:t>m</a:t>
            </a:r>
            <a:r>
              <a:rPr lang="de-CH" b="1" dirty="0" err="1">
                <a:solidFill>
                  <a:schemeClr val="accent2"/>
                </a:solidFill>
              </a:rPr>
              <a:t>essage</a:t>
            </a:r>
            <a:r>
              <a:rPr lang="de-CH" b="1" dirty="0"/>
              <a:t> </a:t>
            </a:r>
            <a:r>
              <a:rPr lang="de-CH" b="1" dirty="0" err="1"/>
              <a:t>obvious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Show the </a:t>
            </a:r>
            <a:r>
              <a:rPr lang="de-CH" dirty="0" err="1"/>
              <a:t>answer</a:t>
            </a:r>
            <a:r>
              <a:rPr lang="de-CH" dirty="0"/>
              <a:t>!</a:t>
            </a:r>
          </a:p>
        </p:txBody>
      </p:sp>
      <p:pic>
        <p:nvPicPr>
          <p:cNvPr id="4" name="Google Shape;376;p5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8171" y="60411"/>
            <a:ext cx="1332706" cy="20123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C7295-04F2-41BC-BD75-A53D76DCF5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28</a:t>
            </a:fld>
            <a:endParaRPr lang="uk-U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EF4377-E5EA-410A-8888-2CEC146CCD4C}"/>
              </a:ext>
            </a:extLst>
          </p:cNvPr>
          <p:cNvGrpSpPr>
            <a:grpSpLocks noChangeAspect="1"/>
          </p:cNvGrpSpPr>
          <p:nvPr/>
        </p:nvGrpSpPr>
        <p:grpSpPr>
          <a:xfrm>
            <a:off x="1773421" y="2456580"/>
            <a:ext cx="5597158" cy="2324970"/>
            <a:chOff x="2627368" y="3508308"/>
            <a:chExt cx="6219066" cy="25833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3F8782-D7C2-45FE-ACA4-8358B86F8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7368" y="3508308"/>
              <a:ext cx="2583300" cy="25833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163C36-FFBB-4CD3-BAFA-8A109095B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8162" y="3575822"/>
              <a:ext cx="2448272" cy="2448272"/>
            </a:xfrm>
            <a:prstGeom prst="rect">
              <a:avLst/>
            </a:prstGeom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3E1E6-EB26-4D62-B987-2BBCC8CFA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hlinkClick r:id="rId6"/>
              </a:rPr>
              <a:t>https://github.com/GraphicsPrinciples/IBC2022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80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4. Analysis results data sets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1582311" y="4781550"/>
            <a:ext cx="228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lang="en-US" sz="900" b="0" i="0" kern="1200" spc="0" baseline="0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42981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09550"/>
            <a:ext cx="8610600" cy="720090"/>
          </a:xfrm>
        </p:spPr>
        <p:txBody>
          <a:bodyPr>
            <a:noAutofit/>
          </a:bodyPr>
          <a:lstStyle/>
          <a:p>
            <a:r>
              <a:rPr lang="de-CH" sz="2800" b="0" dirty="0"/>
              <a:t>Vision: Tomorrow's ideal applied statistician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1" r="22736"/>
          <a:stretch/>
        </p:blipFill>
        <p:spPr>
          <a:xfrm>
            <a:off x="2953986" y="2360222"/>
            <a:ext cx="3236028" cy="1078706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381608" y="1226302"/>
            <a:ext cx="2164278" cy="1291442"/>
          </a:xfrm>
          <a:prstGeom prst="cloudCallout">
            <a:avLst>
              <a:gd name="adj1" fmla="val 46657"/>
              <a:gd name="adj2" fmla="val 618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latin typeface="Arial"/>
              </a:rPr>
              <a:t>We are very familiar with principles of good graphics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688773" y="1010278"/>
            <a:ext cx="2164278" cy="1291442"/>
          </a:xfrm>
          <a:prstGeom prst="cloudCallout">
            <a:avLst>
              <a:gd name="adj1" fmla="val -14248"/>
              <a:gd name="adj2" fmla="val 693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latin typeface="Arial"/>
              </a:rPr>
              <a:t>We understand when to construct information rich graphs vs concise message graphs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489620" y="3327834"/>
            <a:ext cx="2164278" cy="1291442"/>
          </a:xfrm>
          <a:prstGeom prst="cloudCallout">
            <a:avLst>
              <a:gd name="adj1" fmla="val 44189"/>
              <a:gd name="adj2" fmla="val -8232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latin typeface="Arial"/>
              </a:rPr>
              <a:t>We understand when to use graphics and when not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4641767" y="3489852"/>
            <a:ext cx="2164278" cy="1291442"/>
          </a:xfrm>
          <a:prstGeom prst="cloudCallout">
            <a:avLst>
              <a:gd name="adj1" fmla="val -30709"/>
              <a:gd name="adj2" fmla="val -6439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latin typeface="Arial"/>
              </a:rPr>
              <a:t>We are skilled with an advanced graphics package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5598114" y="1712356"/>
            <a:ext cx="2164278" cy="1291442"/>
          </a:xfrm>
          <a:prstGeom prst="cloudCallout">
            <a:avLst>
              <a:gd name="adj1" fmla="val -62396"/>
              <a:gd name="adj2" fmla="val 2594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latin typeface="Arial"/>
              </a:rPr>
              <a:t>We transition seamlessly from investigation to analysis to communication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D567A4-58DB-341A-DA70-41A2234DD0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906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Analysis results data sets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01672" y="4786000"/>
            <a:ext cx="2970331" cy="186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352" y="1059588"/>
            <a:ext cx="4511296" cy="36967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86600" y="4328487"/>
            <a:ext cx="1981200" cy="75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4D5345-AFB3-CAD4-AC61-791C6A56A5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79309-3AC2-F97A-1FF6-D766F31A41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5287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F3A1A-1501-1D1F-1864-100CE0099B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31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ECBD7-CC04-33D3-D21C-BF151DC3487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A946AC-1041-95EE-4682-EDC3F036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57034"/>
            <a:ext cx="5461414" cy="2877520"/>
          </a:xfrm>
          <a:prstGeom prst="rect">
            <a:avLst/>
          </a:prstGeom>
        </p:spPr>
      </p:pic>
      <p:pic>
        <p:nvPicPr>
          <p:cNvPr id="2050" name="Picture 2" descr="figure 2">
            <a:extLst>
              <a:ext uri="{FF2B5EF4-FFF2-40B4-BE49-F238E27FC236}">
                <a16:creationId xmlns:a16="http://schemas.microsoft.com/office/drawing/2014/main" id="{6FD5727A-E274-C266-5DDF-91E2FA668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34" y="539098"/>
            <a:ext cx="3200309" cy="219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68BDF-5EC3-2DC9-E9D0-17311C627AAC}"/>
              </a:ext>
            </a:extLst>
          </p:cNvPr>
          <p:cNvSpPr txBox="1"/>
          <p:nvPr/>
        </p:nvSpPr>
        <p:spPr>
          <a:xfrm>
            <a:off x="312420" y="3134554"/>
            <a:ext cx="47205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https://www.nature.com/articles/s41597-022-01789-2</a:t>
            </a:r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84EA04F6-F00C-550D-6933-FB044AE5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90" y="3012323"/>
            <a:ext cx="4720590" cy="158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146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Lessons from a company wide data visualization initiative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54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does it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visualization and more importantly Effective Visual Communication (EVC) is essential in every step of a quantitative workflow, from scoping to execution through to communicating results and conclusions</a:t>
            </a:r>
            <a:endParaRPr lang="en-US" dirty="0">
              <a:cs typeface="Arial"/>
            </a:endParaRPr>
          </a:p>
          <a:p>
            <a:r>
              <a:rPr lang="en-US" dirty="0"/>
              <a:t>Within the quantitative sciences, traditional university and professional training curricula have not focused on EVC</a:t>
            </a:r>
          </a:p>
          <a:p>
            <a:r>
              <a:rPr lang="en-US" dirty="0"/>
              <a:t>One hears regularly “I don’t understand this graph”</a:t>
            </a:r>
          </a:p>
          <a:p>
            <a:r>
              <a:rPr lang="en-US" dirty="0"/>
              <a:t>A visual representation can be very powerful if it is clear and aligned with the intended purpose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33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51A05-E2CE-4478-A74F-8138361521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hlinkClick r:id="rId2"/>
              </a:rPr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829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continual process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51" y="971550"/>
            <a:ext cx="7654285" cy="3512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6600" y="4248150"/>
            <a:ext cx="1981200" cy="75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55112-B6B1-E93D-7573-DA5BC68008D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00B02-A80B-839C-6B1C-FF5D734B9E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316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82C8-BAE8-F4F9-E522-45E9F02D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for Pharma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0B51D4-964A-DFA6-A546-30E18F4AF6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35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06DE1-2741-9D89-13DC-214BE83CBB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https://graphicsprinciples.github.io/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D6172B-195D-D43B-933B-4B3538BDE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350" y="232364"/>
            <a:ext cx="2424239" cy="46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30C674-C8BC-999B-AFA2-53D29F84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25" y="1047063"/>
            <a:ext cx="5852694" cy="3175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EE3C9-B907-3E5F-4E6A-7C0135D5C3A9}"/>
              </a:ext>
            </a:extLst>
          </p:cNvPr>
          <p:cNvSpPr txBox="1"/>
          <p:nvPr/>
        </p:nvSpPr>
        <p:spPr>
          <a:xfrm>
            <a:off x="5080139" y="4881879"/>
            <a:ext cx="220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H/T Simon Wandel</a:t>
            </a:r>
          </a:p>
        </p:txBody>
      </p:sp>
    </p:spTree>
    <p:extLst>
      <p:ext uri="{BB962C8B-B14F-4D97-AF65-F5344CB8AC3E}">
        <p14:creationId xmlns:p14="http://schemas.microsoft.com/office/powerpoint/2010/main" val="186818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visualization is a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Tufte</a:t>
            </a:r>
            <a:r>
              <a:rPr lang="en-US" dirty="0"/>
              <a:t>: “Graphical competence demands three quite different skills: the substantive, statistical, and artistic.” </a:t>
            </a:r>
          </a:p>
          <a:p>
            <a:r>
              <a:rPr lang="en-US" dirty="0"/>
              <a:t>These skills cannot be learned by reading an article </a:t>
            </a:r>
          </a:p>
          <a:p>
            <a:r>
              <a:rPr lang="en-US" dirty="0"/>
              <a:t>Adopt visualization in every part of your workflow; make it a habit</a:t>
            </a:r>
          </a:p>
          <a:p>
            <a:r>
              <a:rPr lang="en-US" dirty="0"/>
              <a:t>Think graphically </a:t>
            </a:r>
          </a:p>
          <a:p>
            <a:r>
              <a:rPr lang="en-US" dirty="0"/>
              <a:t>Use pencil and paper before coding in software</a:t>
            </a:r>
          </a:p>
          <a:p>
            <a:r>
              <a:rPr lang="en-US" dirty="0"/>
              <a:t>Calculate and communicate</a:t>
            </a:r>
          </a:p>
          <a:p>
            <a:r>
              <a:rPr lang="en-US" dirty="0"/>
              <a:t>Test and repeat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36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1558770" y="4810638"/>
            <a:ext cx="2095128" cy="122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FB7C2-E579-E4FE-3AA4-8E8BAAB53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362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73" y="1138429"/>
            <a:ext cx="3711403" cy="3394711"/>
          </a:xfrm>
        </p:spPr>
        <p:txBody>
          <a:bodyPr>
            <a:normAutofit fontScale="5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CH" sz="2000" dirty="0"/>
              <a:t>Alison Margolskee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2000" dirty="0"/>
              <a:t>Marc Vandemeulebroecke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Baldur Magnusson</a:t>
            </a:r>
            <a:endParaRPr lang="de-CH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de-CH" sz="2000" dirty="0"/>
              <a:t>David Carr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2000" dirty="0"/>
              <a:t>Andrew Wright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2000" dirty="0"/>
              <a:t>Jürgen Löffler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2000" dirty="0"/>
              <a:t>Linda Kanitra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2000" dirty="0"/>
              <a:t>Baldur Magnusson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Matthew Brierley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David Ohlssen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Ivo Masseling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Armin Griesel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Janice Branson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Lorenz Uhlmann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57200" y="493395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37</a:t>
            </a:fld>
            <a:endParaRPr lang="uk-U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87976" y="1123952"/>
            <a:ext cx="2851027" cy="3409188"/>
          </a:xfrm>
          <a:prstGeom prst="rect">
            <a:avLst/>
          </a:prstGeom>
        </p:spPr>
        <p:txBody>
          <a:bodyPr vert="horz" lIns="0" tIns="0" rIns="0" bIns="0" spcCol="182880" rtlCol="0">
            <a:normAutofit fontScale="70000" lnSpcReduction="20000"/>
          </a:bodyPr>
          <a:lstStyle>
            <a:lvl1pPr marL="452438" indent="-452438" algn="l" defTabSz="914400" rtl="0" eaLnBrk="1" latinLnBrk="0" hangingPunct="1">
              <a:spcBef>
                <a:spcPts val="1200"/>
              </a:spcBef>
              <a:buClrTx/>
              <a:buSzPct val="100000"/>
              <a:buFont typeface="+mj-lt"/>
              <a:buAutoNum type="arabicPeriod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231775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6175" indent="-231775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425" indent="-222250" algn="l" defTabSz="914400" rtl="0" eaLnBrk="1" latinLnBrk="0" hangingPunct="1">
              <a:spcBef>
                <a:spcPts val="600"/>
              </a:spcBef>
              <a:buClrTx/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CH" sz="1900" dirty="0"/>
              <a:t>Shaun Butcher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900" dirty="0"/>
              <a:t>Julie Jones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900" dirty="0"/>
              <a:t>Walter Hufford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900" dirty="0"/>
              <a:t>Ruquan You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900" dirty="0"/>
              <a:t>Ivan-Toma Vranesic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900" dirty="0"/>
              <a:t>Ian Rees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900" dirty="0"/>
              <a:t>Nicolas Guerro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900" dirty="0"/>
              <a:t>Keo Chanthavinout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900" dirty="0"/>
              <a:t>Frank Bretz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Bonnie Petrucka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Malika Cremer</a:t>
            </a:r>
          </a:p>
          <a:p>
            <a:pPr>
              <a:buFont typeface="Arial" panose="020B0604020202020204" pitchFamily="34" charset="0"/>
              <a:buChar char="•"/>
            </a:pPr>
            <a:endParaRPr lang="de-CH" sz="2200" dirty="0"/>
          </a:p>
          <a:p>
            <a:pPr>
              <a:buFont typeface="Arial" panose="020B0604020202020204" pitchFamily="34" charset="0"/>
              <a:buChar char="•"/>
            </a:pPr>
            <a:endParaRPr lang="de-CH" sz="1800" dirty="0"/>
          </a:p>
        </p:txBody>
      </p:sp>
      <p:sp>
        <p:nvSpPr>
          <p:cNvPr id="7" name="Rectangle 6"/>
          <p:cNvSpPr/>
          <p:nvPr/>
        </p:nvSpPr>
        <p:spPr>
          <a:xfrm>
            <a:off x="1601672" y="4952879"/>
            <a:ext cx="2970331" cy="186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C5431C-6F28-7BA8-537B-78BCC27203E9}"/>
              </a:ext>
            </a:extLst>
          </p:cNvPr>
          <p:cNvSpPr txBox="1"/>
          <p:nvPr/>
        </p:nvSpPr>
        <p:spPr>
          <a:xfrm>
            <a:off x="4756026" y="4475988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And many more…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45AC8-1C46-E071-BAE0-CE9665D8D3D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</a:p>
        </p:txBody>
      </p:sp>
    </p:spTree>
    <p:extLst>
      <p:ext uri="{BB962C8B-B14F-4D97-AF65-F5344CB8AC3E}">
        <p14:creationId xmlns:p14="http://schemas.microsoft.com/office/powerpoint/2010/main" val="4010726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2C413E-26E8-C54F-A502-4F3CD0893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5300" y="1219201"/>
            <a:ext cx="4206240" cy="31089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1600" dirty="0"/>
              <a:t>Additional resources:</a:t>
            </a:r>
          </a:p>
          <a:p>
            <a:r>
              <a:rPr lang="en-GB" sz="2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Effective Visual Communication Website </a:t>
            </a:r>
            <a:r>
              <a:rPr lang="en-GB" sz="16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https://graphicsprinciples.github.io/</a:t>
            </a:r>
            <a:endParaRPr lang="en-GB" sz="1600" dirty="0">
              <a:solidFill>
                <a:schemeClr val="accent1"/>
              </a:solidFill>
              <a:cs typeface="Arial"/>
            </a:endParaRPr>
          </a:p>
          <a:p>
            <a:r>
              <a:rPr lang="en-US" sz="2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PKPD Exploratory graphics (</a:t>
            </a:r>
            <a:r>
              <a:rPr lang="en-US" sz="2400" dirty="0" err="1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xGx</a:t>
            </a:r>
            <a:r>
              <a:rPr lang="en-US" sz="2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br>
              <a:rPr lang="en-US" sz="2400" dirty="0"/>
            </a:br>
            <a:r>
              <a:rPr lang="en-US" sz="16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https://opensource.nibr.com/xgx</a:t>
            </a:r>
            <a:r>
              <a:rPr lang="en-US" sz="1600" dirty="0">
                <a:solidFill>
                  <a:schemeClr val="accent1"/>
                </a:solidFill>
              </a:rPr>
              <a:t> </a:t>
            </a:r>
            <a:endParaRPr lang="en-CH" sz="2400" dirty="0">
              <a:solidFill>
                <a:schemeClr val="accent1"/>
              </a:solidFill>
              <a:cs typeface="Arial"/>
            </a:endParaRPr>
          </a:p>
          <a:p>
            <a:r>
              <a:rPr lang="en-GB" sz="2400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on effective visual communication </a:t>
            </a:r>
            <a:r>
              <a:rPr lang="en-GB" sz="1600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https://ascpt.onlinelibrary.wiley.com/doi/full/10.1002/psp4.12455</a:t>
            </a:r>
            <a:r>
              <a:rPr lang="en-GB" sz="1600" dirty="0">
                <a:solidFill>
                  <a:schemeClr val="accent1"/>
                </a:solidFill>
              </a:rPr>
              <a:t> </a:t>
            </a:r>
            <a:endParaRPr lang="en-GB" sz="1600" dirty="0">
              <a:solidFill>
                <a:schemeClr val="accent1"/>
              </a:solidFill>
              <a:cs typeface="Arial"/>
            </a:endParaRPr>
          </a:p>
          <a:p>
            <a:r>
              <a:rPr lang="en-US" sz="2400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on the three principles </a:t>
            </a:r>
            <a:r>
              <a:rPr lang="en-US" sz="1600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https://youtu.be/pfxulpF9XOw</a:t>
            </a:r>
            <a:endParaRPr lang="en-US" sz="1600" dirty="0">
              <a:solidFill>
                <a:schemeClr val="accent1"/>
              </a:solidFill>
              <a:cs typeface="Arial"/>
            </a:endParaRPr>
          </a:p>
          <a:p>
            <a:pPr>
              <a:buClr>
                <a:schemeClr val="accent1">
                  <a:lumMod val="75000"/>
                  <a:lumOff val="25000"/>
                </a:schemeClr>
              </a:buClr>
            </a:pPr>
            <a:r>
              <a:rPr lang="en-US" sz="2400" dirty="0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checklist </a:t>
            </a:r>
            <a:r>
              <a:rPr lang="en-US" sz="1600" dirty="0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https://opensource.nibr.com/xgx/Resources/Presentation_Checklist_v2.03.pdf</a:t>
            </a:r>
            <a:endParaRPr lang="en-US" sz="1600" dirty="0">
              <a:solidFill>
                <a:schemeClr val="accent1"/>
              </a:solidFill>
              <a:cs typeface="Arial"/>
            </a:endParaRPr>
          </a:p>
          <a:p>
            <a:r>
              <a:rPr lang="en-US" sz="2400" dirty="0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Wonderful Wednesdays </a:t>
            </a:r>
            <a:br>
              <a:rPr lang="en-US" sz="24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800" dirty="0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https://www.psiweb.org/sigs-special-interest-groups/visualisation/welcome-to-wonderful-wednesdays</a:t>
            </a:r>
            <a:endParaRPr lang="en-GB" sz="2000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E475B-C2D6-C44B-9BD9-CC637B4BAC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8022" y="4781550"/>
            <a:ext cx="3792538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900" b="0" i="0" kern="1200" spc="0" baseline="0" dirty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/>
              <a:t>https://graphicsprinciples.github.io/</a:t>
            </a:r>
            <a:endParaRPr lang="en-US" sz="900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85753-8E5C-9E49-937F-71CB30403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38</a:t>
            </a:fld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6E6C5-5011-944A-A819-F1D46150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Resources, w</a:t>
            </a:r>
            <a:r>
              <a:rPr lang="en-CH"/>
              <a:t>here to find out more?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A63F9-0E6D-4FE1-9F2A-A2CFCCBBB3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67" y="895350"/>
            <a:ext cx="3741187" cy="37642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521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CF00A-844F-424E-A2D6-4A638D7A1C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78155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39</a:t>
            </a:fld>
            <a:endParaRPr lang="uk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F022AB-1D56-4360-8C93-4077C5EDF437}"/>
              </a:ext>
            </a:extLst>
          </p:cNvPr>
          <p:cNvSpPr txBox="1"/>
          <p:nvPr/>
        </p:nvSpPr>
        <p:spPr>
          <a:xfrm>
            <a:off x="1545336" y="3611880"/>
            <a:ext cx="2893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Contact: </a:t>
            </a:r>
          </a:p>
          <a:p>
            <a:r>
              <a:rPr lang="de-CH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mark.baillie@novartis.com</a:t>
            </a:r>
            <a:endParaRPr lang="de-CH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05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see less of these...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60" y="1021658"/>
            <a:ext cx="3818335" cy="1807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6" y="1599643"/>
            <a:ext cx="3786188" cy="21075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33" y="2625756"/>
            <a:ext cx="3550508" cy="2007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197698-D4EE-1FF2-1BF9-0C6755B982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1657350" y="209550"/>
            <a:ext cx="5829300" cy="720090"/>
          </a:xfrm>
        </p:spPr>
        <p:txBody>
          <a:bodyPr/>
          <a:lstStyle/>
          <a:p>
            <a:r>
              <a:rPr lang="en-US" dirty="0"/>
              <a:t>...and more of these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15" y="735547"/>
            <a:ext cx="3899297" cy="2600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1167595"/>
            <a:ext cx="4950203" cy="2980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" descr="cid:image003.png@01D0662F.B1C0C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62" y="1489774"/>
            <a:ext cx="4690041" cy="32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8B5DA3-92D8-27BA-240E-44B77C3BB5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3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</a:t>
            </a:r>
            <a:r>
              <a:rPr lang="en-US" dirty="0"/>
              <a:t>we get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How do we tell a good graph from a bad one? </a:t>
            </a:r>
          </a:p>
          <a:p>
            <a:r>
              <a:rPr lang="en-US" sz="2400" dirty="0"/>
              <a:t>How do we ensure we design a graph that is fit for purpose? </a:t>
            </a:r>
          </a:p>
          <a:p>
            <a:r>
              <a:rPr lang="en-US" sz="2400" dirty="0"/>
              <a:t>Recall workstream goal: enhance understanding and use of </a:t>
            </a:r>
            <a:r>
              <a:rPr lang="en-US" sz="2400" b="1" dirty="0">
                <a:solidFill>
                  <a:schemeClr val="accent1"/>
                </a:solidFill>
              </a:rPr>
              <a:t>good graphical principles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</a:t>
            </a:fld>
            <a:endParaRPr lang="uk-U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C9A6-01C6-B950-3258-9B76C1ACB8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28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Elements of the initiative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598"/>
            <a:ext cx="6504852" cy="31053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Graphical principles and thinking</a:t>
            </a:r>
          </a:p>
          <a:p>
            <a:pPr marL="596504" lvl="1" indent="-257175">
              <a:buFont typeface="+mj-lt"/>
              <a:buAutoNum type="arabicPeriod"/>
            </a:pPr>
            <a:r>
              <a:rPr lang="en-US" dirty="0"/>
              <a:t>Graphics Principles Cheat Sheet</a:t>
            </a:r>
          </a:p>
          <a:p>
            <a:pPr marL="596504" lvl="1" indent="-257175">
              <a:buFont typeface="+mj-lt"/>
              <a:buAutoNum type="arabicPeriod"/>
            </a:pPr>
            <a:r>
              <a:rPr lang="en-US" dirty="0"/>
              <a:t>Newsletter</a:t>
            </a:r>
          </a:p>
          <a:p>
            <a:pPr marL="0" indent="0">
              <a:buNone/>
            </a:pPr>
            <a:r>
              <a:rPr lang="en-US" dirty="0"/>
              <a:t>Easing the implementation</a:t>
            </a:r>
          </a:p>
          <a:p>
            <a:pPr marL="596504" lvl="1" indent="-257175">
              <a:buFont typeface="+mj-lt"/>
              <a:buAutoNum type="arabicPeriod" startAt="3"/>
            </a:pPr>
            <a:r>
              <a:rPr lang="en-US" dirty="0"/>
              <a:t>Graph Gallery</a:t>
            </a:r>
          </a:p>
          <a:p>
            <a:pPr marL="596504" lvl="1" indent="-257175">
              <a:buFont typeface="+mj-lt"/>
              <a:buAutoNum type="arabicPeriod" startAt="3"/>
            </a:pPr>
            <a:r>
              <a:rPr lang="en-US" dirty="0"/>
              <a:t>Analysis Results Datasets</a:t>
            </a:r>
          </a:p>
          <a:p>
            <a:pPr marL="596504" lvl="1" indent="-257175">
              <a:buFont typeface="+mj-lt"/>
              <a:buAutoNum type="arabicPeriod" startAt="3"/>
            </a:pPr>
            <a:r>
              <a:rPr lang="en-US" dirty="0"/>
              <a:t>Standardization of most common/important graphs</a:t>
            </a:r>
          </a:p>
          <a:p>
            <a:pPr marL="0" indent="0">
              <a:buNone/>
            </a:pPr>
            <a:r>
              <a:rPr lang="en-US" dirty="0"/>
              <a:t>Graphics tomorrow ... or today?</a:t>
            </a:r>
          </a:p>
          <a:p>
            <a:pPr marL="596504" lvl="1" indent="-257175">
              <a:buFont typeface="+mj-lt"/>
              <a:buAutoNum type="arabicPeriod" startAt="6"/>
            </a:pPr>
            <a:r>
              <a:rPr lang="en-US" dirty="0"/>
              <a:t>Question‐based visualizations and interactive graphics</a:t>
            </a:r>
          </a:p>
          <a:p>
            <a:pPr marL="0" indent="0">
              <a:buNone/>
            </a:pPr>
            <a:r>
              <a:rPr lang="en-US" dirty="0"/>
              <a:t>...plus overarching stakeholder management and communication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6629400"/>
            <a:ext cx="57150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700" kern="1200" dirty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https://graphicsprinciples.github.io/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1601670" y="4785996"/>
            <a:ext cx="2970330" cy="18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81FBD-6802-ADD2-1C2C-130540EE9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332" y="986094"/>
            <a:ext cx="4023360" cy="1408176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273F74-8BFC-C467-0B99-6D44DEB9420E}"/>
              </a:ext>
            </a:extLst>
          </p:cNvPr>
          <p:cNvSpPr txBox="1"/>
          <p:nvPr/>
        </p:nvSpPr>
        <p:spPr>
          <a:xfrm>
            <a:off x="5011332" y="2379450"/>
            <a:ext cx="30805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https://onlinelibrary.wiley.com/doi/full/10.1002/pst.1912</a:t>
            </a:r>
          </a:p>
        </p:txBody>
      </p:sp>
    </p:spTree>
    <p:extLst>
      <p:ext uri="{BB962C8B-B14F-4D97-AF65-F5344CB8AC3E}">
        <p14:creationId xmlns:p14="http://schemas.microsoft.com/office/powerpoint/2010/main" val="333844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Graphics Principles Cheat Sheet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1582311" y="4781550"/>
            <a:ext cx="228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lang="en-US" sz="900" b="0" i="0" kern="1200" spc="0" baseline="0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25746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4B18A3-B8A4-AB40-95DE-701A4877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Graphics Principles Cheat Sheet</a:t>
            </a:r>
            <a:endParaRPr lang="en-CH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48B20-6D42-A64C-84B9-1D6EC2D669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9</a:t>
            </a:fld>
            <a:endParaRPr lang="uk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A9492E-731C-3049-B878-66605FC8F2C3}"/>
              </a:ext>
            </a:extLst>
          </p:cNvPr>
          <p:cNvSpPr/>
          <p:nvPr/>
        </p:nvSpPr>
        <p:spPr>
          <a:xfrm>
            <a:off x="6167715" y="4708241"/>
            <a:ext cx="29148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sz="900">
                <a:hlinkClick r:id="rId3"/>
              </a:rPr>
              <a:t>https://graphicsprinciples.github.io/cheatsheet.html</a:t>
            </a:r>
            <a:r>
              <a:rPr lang="en-CH" sz="90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D90772-4A40-4B52-AAEB-DD5F7BC2855E}"/>
              </a:ext>
            </a:extLst>
          </p:cNvPr>
          <p:cNvGrpSpPr/>
          <p:nvPr/>
        </p:nvGrpSpPr>
        <p:grpSpPr>
          <a:xfrm>
            <a:off x="142230" y="846095"/>
            <a:ext cx="8849367" cy="3445510"/>
            <a:chOff x="142230" y="846095"/>
            <a:chExt cx="8849367" cy="34455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BDA07D-479B-4B01-95C7-EAA38ACA5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9686" y="846095"/>
              <a:ext cx="4451911" cy="34455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5EE537-4020-4DBC-85A9-CB5DFE4A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30" y="846095"/>
              <a:ext cx="4451911" cy="3445510"/>
            </a:xfrm>
            <a:prstGeom prst="rect">
              <a:avLst/>
            </a:prstGeom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2684-A913-4C25-B15A-0693F4BC66B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hlinkClick r:id="rId6"/>
              </a:rPr>
              <a:t>https://graphicsprinciples.github.io/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8677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Novartis 2016">
  <a:themeElements>
    <a:clrScheme name="Custom 6">
      <a:dk1>
        <a:srgbClr val="000000"/>
      </a:dk1>
      <a:lt1>
        <a:srgbClr val="FFFFFF"/>
      </a:lt1>
      <a:dk2>
        <a:srgbClr val="9D9D9C"/>
      </a:dk2>
      <a:lt2>
        <a:srgbClr val="C6C6C6"/>
      </a:lt2>
      <a:accent1>
        <a:srgbClr val="023761"/>
      </a:accent1>
      <a:accent2>
        <a:srgbClr val="0460A9"/>
      </a:accent2>
      <a:accent3>
        <a:srgbClr val="5191DD"/>
      </a:accent3>
      <a:accent4>
        <a:srgbClr val="9ABFDC"/>
      </a:accent4>
      <a:accent5>
        <a:srgbClr val="C6C6C6"/>
      </a:accent5>
      <a:accent6>
        <a:srgbClr val="9D9D9C"/>
      </a:accent6>
      <a:hlink>
        <a:srgbClr val="000000"/>
      </a:hlink>
      <a:folHlink>
        <a:srgbClr val="9D9D9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ovartis 2016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19B7BDB-81E6-4748-828F-5C5B12C9BF0B}" vid="{D724004F-CA97-47E7-9722-BAB7CE1591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F64357B7C3943A71614A716C1E951" ma:contentTypeVersion="2" ma:contentTypeDescription="Create a new document." ma:contentTypeScope="" ma:versionID="7520fc65d1e267de08128e246a74100c">
  <xsd:schema xmlns:xsd="http://www.w3.org/2001/XMLSchema" xmlns:xs="http://www.w3.org/2001/XMLSchema" xmlns:p="http://schemas.microsoft.com/office/2006/metadata/properties" xmlns:ns2="1888e178-42d9-45bc-806e-618c191ae798" targetNamespace="http://schemas.microsoft.com/office/2006/metadata/properties" ma:root="true" ma:fieldsID="405853da791af2a93bff99e4cab940aa" ns2:_="">
    <xsd:import namespace="1888e178-42d9-45bc-806e-618c191ae7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8e178-42d9-45bc-806e-618c191ae7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2D46B1-5049-4582-899B-DA1CB2D578F9}">
  <ds:schemaRefs>
    <ds:schemaRef ds:uri="1888e178-42d9-45bc-806e-618c191ae7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E3D4906-B86F-4A31-8135-3B0717E1D4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E43235-6860-416B-B563-328F22154859}">
  <ds:schemaRefs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1888e178-42d9-45bc-806e-618c191ae79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1505</Words>
  <Application>Microsoft Macintosh PowerPoint</Application>
  <PresentationFormat>On-screen Show (16:9)</PresentationFormat>
  <Paragraphs>255</Paragraphs>
  <Slides>39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Arial Black</vt:lpstr>
      <vt:lpstr>Wingdings</vt:lpstr>
      <vt:lpstr>Novartis 2016</vt:lpstr>
      <vt:lpstr>Lessons from a company wide data visualization initiative</vt:lpstr>
      <vt:lpstr>How can we make better graphs?</vt:lpstr>
      <vt:lpstr>Vision: Tomorrow's ideal applied statistician</vt:lpstr>
      <vt:lpstr>Goal: see less of these...</vt:lpstr>
      <vt:lpstr>...and more of these</vt:lpstr>
      <vt:lpstr>How do we get there?</vt:lpstr>
      <vt:lpstr>Elements of the initiative</vt:lpstr>
      <vt:lpstr>Graphics Principles Cheat Sheet</vt:lpstr>
      <vt:lpstr>Graphics Principles Cheat Sheet</vt:lpstr>
      <vt:lpstr>Planning questions </vt:lpstr>
      <vt:lpstr>Tips &amp; tricks </vt:lpstr>
      <vt:lpstr>Good graph checklist</vt:lpstr>
      <vt:lpstr>Graphics Principles Cheat Sheet</vt:lpstr>
      <vt:lpstr>Principles of effective visual communication</vt:lpstr>
      <vt:lpstr>This is a continual process</vt:lpstr>
      <vt:lpstr>How do we get there?</vt:lpstr>
      <vt:lpstr>Where am I on the data analysis workflow</vt:lpstr>
      <vt:lpstr>PowerPoint Presentation</vt:lpstr>
      <vt:lpstr>Don't mislead </vt:lpstr>
      <vt:lpstr>Don't confuse</vt:lpstr>
      <vt:lpstr>Don't worry</vt:lpstr>
      <vt:lpstr>Act as a guide</vt:lpstr>
      <vt:lpstr>Effective Visual Communication (EVC)!</vt:lpstr>
      <vt:lpstr>3 principles for better visual communication </vt:lpstr>
      <vt:lpstr>Have a clear purpose</vt:lpstr>
      <vt:lpstr>Show the data clearly</vt:lpstr>
      <vt:lpstr>Show the data clearly</vt:lpstr>
      <vt:lpstr>Make the message obvious</vt:lpstr>
      <vt:lpstr>4. Analysis results data sets</vt:lpstr>
      <vt:lpstr>Analysis results data sets</vt:lpstr>
      <vt:lpstr>PowerPoint Presentation</vt:lpstr>
      <vt:lpstr>Lessons from a company wide data visualization initiative</vt:lpstr>
      <vt:lpstr>Why does it matter?</vt:lpstr>
      <vt:lpstr>This is a continual process</vt:lpstr>
      <vt:lpstr>R for Pharma</vt:lpstr>
      <vt:lpstr>Effective visualization is a practice</vt:lpstr>
      <vt:lpstr>Acknowledgements</vt:lpstr>
      <vt:lpstr>Resources, where to find out more?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Visual Communication (EVC) for Quantitative Scientists</dc:title>
  <dc:creator>Magnusson, Baldur</dc:creator>
  <cp:lastModifiedBy>Baillie, Mark</cp:lastModifiedBy>
  <cp:revision>212</cp:revision>
  <cp:lastPrinted>2022-07-08T09:04:50Z</cp:lastPrinted>
  <dcterms:created xsi:type="dcterms:W3CDTF">2021-01-07T14:15:29Z</dcterms:created>
  <dcterms:modified xsi:type="dcterms:W3CDTF">2024-04-16T09:48:01Z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0x010100C45F64357B7C3943A71614A716C1E951</vt:lpwstr>
  </property>
  <property fmtid="{D5CDD505-2E9C-101B-9397-08002B2CF9AE}" pid="3" name="MSIP_Label_3c9bec58-8084-492e-8360-0e1cfe36408c_Enabled">
    <vt:lpwstr>true</vt:lpwstr>
  </property>
  <property fmtid="{D5CDD505-2E9C-101B-9397-08002B2CF9AE}" pid="4" name="MSIP_Label_3c9bec58-8084-492e-8360-0e1cfe36408c_SetDate">
    <vt:lpwstr>2024-04-09T15:29:03Z</vt:lpwstr>
  </property>
  <property fmtid="{D5CDD505-2E9C-101B-9397-08002B2CF9AE}" pid="5" name="MSIP_Label_3c9bec58-8084-492e-8360-0e1cfe36408c_Method">
    <vt:lpwstr>Privileged</vt:lpwstr>
  </property>
  <property fmtid="{D5CDD505-2E9C-101B-9397-08002B2CF9AE}" pid="6" name="MSIP_Label_3c9bec58-8084-492e-8360-0e1cfe36408c_Name">
    <vt:lpwstr>Not Protected -Pilot</vt:lpwstr>
  </property>
  <property fmtid="{D5CDD505-2E9C-101B-9397-08002B2CF9AE}" pid="7" name="MSIP_Label_3c9bec58-8084-492e-8360-0e1cfe36408c_SiteId">
    <vt:lpwstr>f35a6974-607f-47d4-82d7-ff31d7dc53a5</vt:lpwstr>
  </property>
  <property fmtid="{D5CDD505-2E9C-101B-9397-08002B2CF9AE}" pid="8" name="MSIP_Label_3c9bec58-8084-492e-8360-0e1cfe36408c_ActionId">
    <vt:lpwstr>45020a5b-1d9b-44eb-9552-90080c41cfcb</vt:lpwstr>
  </property>
  <property fmtid="{D5CDD505-2E9C-101B-9397-08002B2CF9AE}" pid="9" name="MSIP_Label_3c9bec58-8084-492e-8360-0e1cfe36408c_ContentBits">
    <vt:lpwstr>0</vt:lpwstr>
  </property>
</Properties>
</file>